
<file path=[Content_Types].xml><?xml version="1.0" encoding="utf-8"?>
<Types xmlns="http://schemas.openxmlformats.org/package/2006/content-types">
  <Default Extension="emf" ContentType="image/x-emf"/>
  <Default Extension="jpeg" ContentType="image/jpeg"/>
  <Default Extension="jpg" ContentType="image/jpeg"/>
  <Default Extension="jpg!s" ContentType="image/jpeg"/>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85.xml" ContentType="application/vnd.openxmlformats-officedocument.presentationml.slideLayout+xml"/>
  <Override PartName="/ppt/slideLayouts/slideLayout92.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3.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layout2.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19.xml" ContentType="application/vnd.openxmlformats-officedocument.presentationml.tags+xml"/>
  <Override PartName="/ppt/tags/tag18.xml" ContentType="application/vnd.openxmlformats-officedocument.presentationml.tags+xml"/>
  <Override PartName="/ppt/tags/tag21.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23.xml" ContentType="application/vnd.openxmlformats-officedocument.presentationml.tags+xml"/>
  <Override PartName="/ppt/tags/tag20.xml" ContentType="application/vnd.openxmlformats-officedocument.presentationml.tags+xml"/>
  <Override PartName="/ppt/tags/tag22.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5"/>
    <p:sldMasterId id="2147483705" r:id="rId6"/>
    <p:sldMasterId id="2147483727" r:id="rId7"/>
    <p:sldMasterId id="2147483751" r:id="rId8"/>
  </p:sldMasterIdLst>
  <p:notesMasterIdLst>
    <p:notesMasterId r:id="rId42"/>
  </p:notesMasterIdLst>
  <p:handoutMasterIdLst>
    <p:handoutMasterId r:id="rId43"/>
  </p:handoutMasterIdLst>
  <p:sldIdLst>
    <p:sldId id="8038" r:id="rId9"/>
    <p:sldId id="8043" r:id="rId10"/>
    <p:sldId id="351" r:id="rId11"/>
    <p:sldId id="389" r:id="rId12"/>
    <p:sldId id="390" r:id="rId13"/>
    <p:sldId id="391" r:id="rId14"/>
    <p:sldId id="393" r:id="rId15"/>
    <p:sldId id="406" r:id="rId16"/>
    <p:sldId id="407" r:id="rId17"/>
    <p:sldId id="420" r:id="rId18"/>
    <p:sldId id="8028" r:id="rId19"/>
    <p:sldId id="8027" r:id="rId20"/>
    <p:sldId id="8042" r:id="rId21"/>
    <p:sldId id="8021" r:id="rId22"/>
    <p:sldId id="8025" r:id="rId23"/>
    <p:sldId id="8044" r:id="rId24"/>
    <p:sldId id="8023" r:id="rId25"/>
    <p:sldId id="8034" r:id="rId26"/>
    <p:sldId id="8024" r:id="rId27"/>
    <p:sldId id="8040" r:id="rId28"/>
    <p:sldId id="7996" r:id="rId29"/>
    <p:sldId id="8035" r:id="rId30"/>
    <p:sldId id="8029" r:id="rId31"/>
    <p:sldId id="8030" r:id="rId32"/>
    <p:sldId id="8031" r:id="rId33"/>
    <p:sldId id="8032" r:id="rId34"/>
    <p:sldId id="8026" r:id="rId35"/>
    <p:sldId id="8033" r:id="rId36"/>
    <p:sldId id="8039" r:id="rId37"/>
    <p:sldId id="8041" r:id="rId38"/>
    <p:sldId id="430" r:id="rId39"/>
    <p:sldId id="8022" r:id="rId40"/>
    <p:sldId id="8037" r:id="rId41"/>
  </p:sldIdLst>
  <p:sldSz cx="12192000" cy="6858000"/>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 Blankenberg" initials="MB" lastIdx="24" clrIdx="0">
    <p:extLst>
      <p:ext uri="{19B8F6BF-5375-455C-9EA6-DF929625EA0E}">
        <p15:presenceInfo xmlns:p15="http://schemas.microsoft.com/office/powerpoint/2012/main" userId="S-1-5-21-2100284113-1573851820-878952375-99934" providerId="AD"/>
      </p:ext>
    </p:extLst>
  </p:cmAuthor>
  <p:cmAuthor id="2" name="Anna Understrup Klausen" initials="AUK" lastIdx="9" clrIdx="1">
    <p:extLst>
      <p:ext uri="{19B8F6BF-5375-455C-9EA6-DF929625EA0E}">
        <p15:presenceInfo xmlns:p15="http://schemas.microsoft.com/office/powerpoint/2012/main" userId="S-1-5-21-2100284113-1573851820-878952375-514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00"/>
    <a:srgbClr val="60B98E"/>
    <a:srgbClr val="FFFFFF"/>
    <a:srgbClr val="4632B4"/>
    <a:srgbClr val="FAE6EB"/>
    <a:srgbClr val="D7F5E1"/>
    <a:srgbClr val="FFCCFF"/>
    <a:srgbClr val="005A5A"/>
    <a:srgbClr val="649B9B"/>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8" autoAdjust="0"/>
    <p:restoredTop sz="85629" autoAdjust="0"/>
  </p:normalViewPr>
  <p:slideViewPr>
    <p:cSldViewPr snapToGrid="0">
      <p:cViewPr varScale="1">
        <p:scale>
          <a:sx n="54" d="100"/>
          <a:sy n="54" d="100"/>
        </p:scale>
        <p:origin x="888" y="48"/>
      </p:cViewPr>
      <p:guideLst/>
    </p:cSldViewPr>
  </p:slideViewPr>
  <p:notesTextViewPr>
    <p:cViewPr>
      <p:scale>
        <a:sx n="1" d="1"/>
        <a:sy n="1" d="1"/>
      </p:scale>
      <p:origin x="0" y="0"/>
    </p:cViewPr>
  </p:notesTextViewPr>
  <p:sorterViewPr>
    <p:cViewPr>
      <p:scale>
        <a:sx n="100" d="100"/>
        <a:sy n="100" d="100"/>
      </p:scale>
      <p:origin x="0" y="-198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6.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ustomXml" Target="../customXml/item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customXml" Target="../customXml/item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56452-FD8C-46C2-94F2-EA773AF2D4BA}"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46BEBABD-AB9E-4A2C-98F4-EBEA1963DDC6}">
      <dgm:prSet/>
      <dgm:spPr/>
      <dgm:t>
        <a:bodyPr/>
        <a:lstStyle/>
        <a:p>
          <a:r>
            <a:rPr lang="da-DK"/>
            <a:t>Karakterdannelse og myndiggørelse, styrket almenpædagogik</a:t>
          </a:r>
          <a:endParaRPr lang="en-US"/>
        </a:p>
      </dgm:t>
    </dgm:pt>
    <dgm:pt modelId="{B39B6C3C-5FA4-4F46-8E7A-10359F7E6937}" type="parTrans" cxnId="{DF608BB0-E8FF-4090-9F4F-C662A83D8DBA}">
      <dgm:prSet/>
      <dgm:spPr/>
      <dgm:t>
        <a:bodyPr/>
        <a:lstStyle/>
        <a:p>
          <a:endParaRPr lang="en-US"/>
        </a:p>
      </dgm:t>
    </dgm:pt>
    <dgm:pt modelId="{FD01D481-FFDE-438F-88D5-29611F7C76B4}" type="sibTrans" cxnId="{DF608BB0-E8FF-4090-9F4F-C662A83D8DBA}">
      <dgm:prSet/>
      <dgm:spPr/>
      <dgm:t>
        <a:bodyPr/>
        <a:lstStyle/>
        <a:p>
          <a:endParaRPr lang="en-US"/>
        </a:p>
      </dgm:t>
    </dgm:pt>
    <dgm:pt modelId="{BFC48D10-7A84-4B24-80B3-2C60C4B79655}">
      <dgm:prSet/>
      <dgm:spPr/>
      <dgm:t>
        <a:bodyPr/>
        <a:lstStyle/>
        <a:p>
          <a:r>
            <a:rPr lang="da-DK"/>
            <a:t>Det forandrede forældreskab</a:t>
          </a:r>
          <a:endParaRPr lang="en-US"/>
        </a:p>
      </dgm:t>
    </dgm:pt>
    <dgm:pt modelId="{B8199601-9996-4D58-ACD5-6B4791C68150}" type="parTrans" cxnId="{AE1C588B-8450-468B-B783-BF0BD5237CF7}">
      <dgm:prSet/>
      <dgm:spPr/>
      <dgm:t>
        <a:bodyPr/>
        <a:lstStyle/>
        <a:p>
          <a:endParaRPr lang="en-US"/>
        </a:p>
      </dgm:t>
    </dgm:pt>
    <dgm:pt modelId="{05658ACE-DE7D-431C-8BF2-C7A8E204ED1D}" type="sibTrans" cxnId="{AE1C588B-8450-468B-B783-BF0BD5237CF7}">
      <dgm:prSet/>
      <dgm:spPr/>
      <dgm:t>
        <a:bodyPr/>
        <a:lstStyle/>
        <a:p>
          <a:endParaRPr lang="en-US"/>
        </a:p>
      </dgm:t>
    </dgm:pt>
    <dgm:pt modelId="{C71D9A0B-5BFD-0548-8978-CCB2E12795A5}" type="pres">
      <dgm:prSet presAssocID="{88E56452-FD8C-46C2-94F2-EA773AF2D4BA}" presName="hierChild1" presStyleCnt="0">
        <dgm:presLayoutVars>
          <dgm:chPref val="1"/>
          <dgm:dir/>
          <dgm:animOne val="branch"/>
          <dgm:animLvl val="lvl"/>
          <dgm:resizeHandles/>
        </dgm:presLayoutVars>
      </dgm:prSet>
      <dgm:spPr/>
    </dgm:pt>
    <dgm:pt modelId="{86C6A97F-2D1E-144C-A665-80BDD74D4956}" type="pres">
      <dgm:prSet presAssocID="{46BEBABD-AB9E-4A2C-98F4-EBEA1963DDC6}" presName="hierRoot1" presStyleCnt="0"/>
      <dgm:spPr/>
    </dgm:pt>
    <dgm:pt modelId="{E7295ECE-739C-FB49-AF26-08D6376B9347}" type="pres">
      <dgm:prSet presAssocID="{46BEBABD-AB9E-4A2C-98F4-EBEA1963DDC6}" presName="composite" presStyleCnt="0"/>
      <dgm:spPr/>
    </dgm:pt>
    <dgm:pt modelId="{A046C33D-70FF-1048-B9BC-EBE5758AD958}" type="pres">
      <dgm:prSet presAssocID="{46BEBABD-AB9E-4A2C-98F4-EBEA1963DDC6}" presName="background" presStyleLbl="node0" presStyleIdx="0" presStyleCnt="2"/>
      <dgm:spPr/>
    </dgm:pt>
    <dgm:pt modelId="{2F9633E6-F41F-8F49-8B17-232D78E3CF6A}" type="pres">
      <dgm:prSet presAssocID="{46BEBABD-AB9E-4A2C-98F4-EBEA1963DDC6}" presName="text" presStyleLbl="fgAcc0" presStyleIdx="0" presStyleCnt="2">
        <dgm:presLayoutVars>
          <dgm:chPref val="3"/>
        </dgm:presLayoutVars>
      </dgm:prSet>
      <dgm:spPr/>
    </dgm:pt>
    <dgm:pt modelId="{B9749864-DADD-0A4D-BCF7-D9A4D63A5C13}" type="pres">
      <dgm:prSet presAssocID="{46BEBABD-AB9E-4A2C-98F4-EBEA1963DDC6}" presName="hierChild2" presStyleCnt="0"/>
      <dgm:spPr/>
    </dgm:pt>
    <dgm:pt modelId="{BF6BC9D2-6861-8F46-8DA5-8DD2571B790A}" type="pres">
      <dgm:prSet presAssocID="{BFC48D10-7A84-4B24-80B3-2C60C4B79655}" presName="hierRoot1" presStyleCnt="0"/>
      <dgm:spPr/>
    </dgm:pt>
    <dgm:pt modelId="{458F74B8-9F69-BB42-BF5E-A8B190C0150C}" type="pres">
      <dgm:prSet presAssocID="{BFC48D10-7A84-4B24-80B3-2C60C4B79655}" presName="composite" presStyleCnt="0"/>
      <dgm:spPr/>
    </dgm:pt>
    <dgm:pt modelId="{3B0F6ADF-1AC8-2142-B0EA-63E8B54E45E7}" type="pres">
      <dgm:prSet presAssocID="{BFC48D10-7A84-4B24-80B3-2C60C4B79655}" presName="background" presStyleLbl="node0" presStyleIdx="1" presStyleCnt="2"/>
      <dgm:spPr/>
    </dgm:pt>
    <dgm:pt modelId="{5EB516FF-5DBB-C040-A29E-CC4027A73C8D}" type="pres">
      <dgm:prSet presAssocID="{BFC48D10-7A84-4B24-80B3-2C60C4B79655}" presName="text" presStyleLbl="fgAcc0" presStyleIdx="1" presStyleCnt="2">
        <dgm:presLayoutVars>
          <dgm:chPref val="3"/>
        </dgm:presLayoutVars>
      </dgm:prSet>
      <dgm:spPr/>
    </dgm:pt>
    <dgm:pt modelId="{FC08AAC8-D33C-224C-93D4-A102AA135EA5}" type="pres">
      <dgm:prSet presAssocID="{BFC48D10-7A84-4B24-80B3-2C60C4B79655}" presName="hierChild2" presStyleCnt="0"/>
      <dgm:spPr/>
    </dgm:pt>
  </dgm:ptLst>
  <dgm:cxnLst>
    <dgm:cxn modelId="{137AA82A-348D-E04F-9398-1500FBB3E42D}" type="presOf" srcId="{88E56452-FD8C-46C2-94F2-EA773AF2D4BA}" destId="{C71D9A0B-5BFD-0548-8978-CCB2E12795A5}" srcOrd="0" destOrd="0" presId="urn:microsoft.com/office/officeart/2005/8/layout/hierarchy1"/>
    <dgm:cxn modelId="{4BEC7E89-73D3-0548-91B2-BD0419271499}" type="presOf" srcId="{46BEBABD-AB9E-4A2C-98F4-EBEA1963DDC6}" destId="{2F9633E6-F41F-8F49-8B17-232D78E3CF6A}" srcOrd="0" destOrd="0" presId="urn:microsoft.com/office/officeart/2005/8/layout/hierarchy1"/>
    <dgm:cxn modelId="{AE1C588B-8450-468B-B783-BF0BD5237CF7}" srcId="{88E56452-FD8C-46C2-94F2-EA773AF2D4BA}" destId="{BFC48D10-7A84-4B24-80B3-2C60C4B79655}" srcOrd="1" destOrd="0" parTransId="{B8199601-9996-4D58-ACD5-6B4791C68150}" sibTransId="{05658ACE-DE7D-431C-8BF2-C7A8E204ED1D}"/>
    <dgm:cxn modelId="{DF608BB0-E8FF-4090-9F4F-C662A83D8DBA}" srcId="{88E56452-FD8C-46C2-94F2-EA773AF2D4BA}" destId="{46BEBABD-AB9E-4A2C-98F4-EBEA1963DDC6}" srcOrd="0" destOrd="0" parTransId="{B39B6C3C-5FA4-4F46-8E7A-10359F7E6937}" sibTransId="{FD01D481-FFDE-438F-88D5-29611F7C76B4}"/>
    <dgm:cxn modelId="{6B49E6FC-71D0-E64B-8F9A-B04B47C00706}" type="presOf" srcId="{BFC48D10-7A84-4B24-80B3-2C60C4B79655}" destId="{5EB516FF-5DBB-C040-A29E-CC4027A73C8D}" srcOrd="0" destOrd="0" presId="urn:microsoft.com/office/officeart/2005/8/layout/hierarchy1"/>
    <dgm:cxn modelId="{256F566A-F7F4-3140-940A-F83D0C26C5D4}" type="presParOf" srcId="{C71D9A0B-5BFD-0548-8978-CCB2E12795A5}" destId="{86C6A97F-2D1E-144C-A665-80BDD74D4956}" srcOrd="0" destOrd="0" presId="urn:microsoft.com/office/officeart/2005/8/layout/hierarchy1"/>
    <dgm:cxn modelId="{1679A67B-BB34-6A4A-9C6C-7D107764DC67}" type="presParOf" srcId="{86C6A97F-2D1E-144C-A665-80BDD74D4956}" destId="{E7295ECE-739C-FB49-AF26-08D6376B9347}" srcOrd="0" destOrd="0" presId="urn:microsoft.com/office/officeart/2005/8/layout/hierarchy1"/>
    <dgm:cxn modelId="{4AAD6467-000B-984E-BBA1-91A22BE8358E}" type="presParOf" srcId="{E7295ECE-739C-FB49-AF26-08D6376B9347}" destId="{A046C33D-70FF-1048-B9BC-EBE5758AD958}" srcOrd="0" destOrd="0" presId="urn:microsoft.com/office/officeart/2005/8/layout/hierarchy1"/>
    <dgm:cxn modelId="{7F518882-4B2C-D947-BC77-5CB6FA578180}" type="presParOf" srcId="{E7295ECE-739C-FB49-AF26-08D6376B9347}" destId="{2F9633E6-F41F-8F49-8B17-232D78E3CF6A}" srcOrd="1" destOrd="0" presId="urn:microsoft.com/office/officeart/2005/8/layout/hierarchy1"/>
    <dgm:cxn modelId="{677693B5-B324-D645-B580-CF8EB2B3E2BD}" type="presParOf" srcId="{86C6A97F-2D1E-144C-A665-80BDD74D4956}" destId="{B9749864-DADD-0A4D-BCF7-D9A4D63A5C13}" srcOrd="1" destOrd="0" presId="urn:microsoft.com/office/officeart/2005/8/layout/hierarchy1"/>
    <dgm:cxn modelId="{D14C5BAC-EC8A-414B-8CA0-16ED4515C41A}" type="presParOf" srcId="{C71D9A0B-5BFD-0548-8978-CCB2E12795A5}" destId="{BF6BC9D2-6861-8F46-8DA5-8DD2571B790A}" srcOrd="1" destOrd="0" presId="urn:microsoft.com/office/officeart/2005/8/layout/hierarchy1"/>
    <dgm:cxn modelId="{163E414C-B209-7546-B360-C54DBA15008D}" type="presParOf" srcId="{BF6BC9D2-6861-8F46-8DA5-8DD2571B790A}" destId="{458F74B8-9F69-BB42-BF5E-A8B190C0150C}" srcOrd="0" destOrd="0" presId="urn:microsoft.com/office/officeart/2005/8/layout/hierarchy1"/>
    <dgm:cxn modelId="{70402E08-8298-F64D-866F-56490FF75530}" type="presParOf" srcId="{458F74B8-9F69-BB42-BF5E-A8B190C0150C}" destId="{3B0F6ADF-1AC8-2142-B0EA-63E8B54E45E7}" srcOrd="0" destOrd="0" presId="urn:microsoft.com/office/officeart/2005/8/layout/hierarchy1"/>
    <dgm:cxn modelId="{4E83A0C0-EA8B-7143-8145-3D3C850C4D49}" type="presParOf" srcId="{458F74B8-9F69-BB42-BF5E-A8B190C0150C}" destId="{5EB516FF-5DBB-C040-A29E-CC4027A73C8D}" srcOrd="1" destOrd="0" presId="urn:microsoft.com/office/officeart/2005/8/layout/hierarchy1"/>
    <dgm:cxn modelId="{2586D877-909C-4F4A-AB65-BA1B5B67E77F}" type="presParOf" srcId="{BF6BC9D2-6861-8F46-8DA5-8DD2571B790A}" destId="{FC08AAC8-D33C-224C-93D4-A102AA135E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4CE2CE-6BE4-4340-902A-7B342B83276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9B4EF0D-DADC-4135-B6E9-08494C2E239D}">
      <dgm:prSet/>
      <dgm:spPr/>
      <dgm:t>
        <a:bodyPr/>
        <a:lstStyle/>
        <a:p>
          <a:r>
            <a:rPr lang="da-DK"/>
            <a:t>Information</a:t>
          </a:r>
          <a:endParaRPr lang="en-US"/>
        </a:p>
      </dgm:t>
    </dgm:pt>
    <dgm:pt modelId="{8A6D9D6B-44C8-4891-83E7-FFE3278CD7FC}" type="parTrans" cxnId="{50452AFF-B955-4FFA-9BA6-9998924D93C4}">
      <dgm:prSet/>
      <dgm:spPr/>
      <dgm:t>
        <a:bodyPr/>
        <a:lstStyle/>
        <a:p>
          <a:endParaRPr lang="en-US"/>
        </a:p>
      </dgm:t>
    </dgm:pt>
    <dgm:pt modelId="{6AA651A2-9915-4B82-B965-F5598D0C963A}" type="sibTrans" cxnId="{50452AFF-B955-4FFA-9BA6-9998924D93C4}">
      <dgm:prSet/>
      <dgm:spPr/>
      <dgm:t>
        <a:bodyPr/>
        <a:lstStyle/>
        <a:p>
          <a:endParaRPr lang="en-US"/>
        </a:p>
      </dgm:t>
    </dgm:pt>
    <dgm:pt modelId="{107642F2-0C81-40A0-B443-E82158775FCB}">
      <dgm:prSet/>
      <dgm:spPr/>
      <dgm:t>
        <a:bodyPr/>
        <a:lstStyle/>
        <a:p>
          <a:r>
            <a:rPr lang="da-DK"/>
            <a:t>Rådgivning</a:t>
          </a:r>
          <a:endParaRPr lang="en-US"/>
        </a:p>
      </dgm:t>
    </dgm:pt>
    <dgm:pt modelId="{8A23D911-586E-484B-AAD9-B4B1869CE587}" type="parTrans" cxnId="{77D8F9CF-902F-4EB5-A9EA-0C3463835AF1}">
      <dgm:prSet/>
      <dgm:spPr/>
      <dgm:t>
        <a:bodyPr/>
        <a:lstStyle/>
        <a:p>
          <a:endParaRPr lang="en-US"/>
        </a:p>
      </dgm:t>
    </dgm:pt>
    <dgm:pt modelId="{B5832899-F4E5-4099-A52A-34B5F71DA70F}" type="sibTrans" cxnId="{77D8F9CF-902F-4EB5-A9EA-0C3463835AF1}">
      <dgm:prSet/>
      <dgm:spPr/>
      <dgm:t>
        <a:bodyPr/>
        <a:lstStyle/>
        <a:p>
          <a:endParaRPr lang="en-US"/>
        </a:p>
      </dgm:t>
    </dgm:pt>
    <dgm:pt modelId="{F32B3BBD-A683-40C6-A59E-A6E0FB9EFC38}">
      <dgm:prSet/>
      <dgm:spPr/>
      <dgm:t>
        <a:bodyPr/>
        <a:lstStyle/>
        <a:p>
          <a:r>
            <a:rPr lang="da-DK"/>
            <a:t>Samskabelse</a:t>
          </a:r>
          <a:endParaRPr lang="en-US"/>
        </a:p>
      </dgm:t>
    </dgm:pt>
    <dgm:pt modelId="{3E79B3B4-3F13-4864-97AC-BF0524DA7FFE}" type="parTrans" cxnId="{FF42FD66-2BCD-4977-8E1B-8B49280E6D1B}">
      <dgm:prSet/>
      <dgm:spPr/>
      <dgm:t>
        <a:bodyPr/>
        <a:lstStyle/>
        <a:p>
          <a:endParaRPr lang="en-US"/>
        </a:p>
      </dgm:t>
    </dgm:pt>
    <dgm:pt modelId="{32983326-9AF7-4874-AB4D-3256BE6A1FB5}" type="sibTrans" cxnId="{FF42FD66-2BCD-4977-8E1B-8B49280E6D1B}">
      <dgm:prSet/>
      <dgm:spPr/>
      <dgm:t>
        <a:bodyPr/>
        <a:lstStyle/>
        <a:p>
          <a:endParaRPr lang="en-US"/>
        </a:p>
      </dgm:t>
    </dgm:pt>
    <dgm:pt modelId="{E8008F2B-32AB-FD44-AA64-AE4C8641E8A5}" type="pres">
      <dgm:prSet presAssocID="{054CE2CE-6BE4-4340-902A-7B342B832768}" presName="vert0" presStyleCnt="0">
        <dgm:presLayoutVars>
          <dgm:dir/>
          <dgm:animOne val="branch"/>
          <dgm:animLvl val="lvl"/>
        </dgm:presLayoutVars>
      </dgm:prSet>
      <dgm:spPr/>
    </dgm:pt>
    <dgm:pt modelId="{8A85CA7D-32E0-FD49-A33A-0ADDAE2844C2}" type="pres">
      <dgm:prSet presAssocID="{29B4EF0D-DADC-4135-B6E9-08494C2E239D}" presName="thickLine" presStyleLbl="alignNode1" presStyleIdx="0" presStyleCnt="3"/>
      <dgm:spPr/>
    </dgm:pt>
    <dgm:pt modelId="{FD6A3AF6-3D96-E346-A722-EE6E54CF814D}" type="pres">
      <dgm:prSet presAssocID="{29B4EF0D-DADC-4135-B6E9-08494C2E239D}" presName="horz1" presStyleCnt="0"/>
      <dgm:spPr/>
    </dgm:pt>
    <dgm:pt modelId="{0F5E0437-E49F-7C48-A9B5-65CCC0C6F3AB}" type="pres">
      <dgm:prSet presAssocID="{29B4EF0D-DADC-4135-B6E9-08494C2E239D}" presName="tx1" presStyleLbl="revTx" presStyleIdx="0" presStyleCnt="3"/>
      <dgm:spPr/>
    </dgm:pt>
    <dgm:pt modelId="{8521702B-00E4-C443-87EB-069E19E014C4}" type="pres">
      <dgm:prSet presAssocID="{29B4EF0D-DADC-4135-B6E9-08494C2E239D}" presName="vert1" presStyleCnt="0"/>
      <dgm:spPr/>
    </dgm:pt>
    <dgm:pt modelId="{8C533E2D-9EAD-8649-8F7D-828DAEA00E46}" type="pres">
      <dgm:prSet presAssocID="{107642F2-0C81-40A0-B443-E82158775FCB}" presName="thickLine" presStyleLbl="alignNode1" presStyleIdx="1" presStyleCnt="3"/>
      <dgm:spPr/>
    </dgm:pt>
    <dgm:pt modelId="{D1693770-0542-CA40-A314-9BCC477638F0}" type="pres">
      <dgm:prSet presAssocID="{107642F2-0C81-40A0-B443-E82158775FCB}" presName="horz1" presStyleCnt="0"/>
      <dgm:spPr/>
    </dgm:pt>
    <dgm:pt modelId="{1EFC9980-3584-4B4C-B58B-54DEEF74ED7A}" type="pres">
      <dgm:prSet presAssocID="{107642F2-0C81-40A0-B443-E82158775FCB}" presName="tx1" presStyleLbl="revTx" presStyleIdx="1" presStyleCnt="3"/>
      <dgm:spPr/>
    </dgm:pt>
    <dgm:pt modelId="{53A1EB50-A769-1945-90A3-D869F648DFCD}" type="pres">
      <dgm:prSet presAssocID="{107642F2-0C81-40A0-B443-E82158775FCB}" presName="vert1" presStyleCnt="0"/>
      <dgm:spPr/>
    </dgm:pt>
    <dgm:pt modelId="{6CBF221E-1FBD-084B-99A3-C427B080099B}" type="pres">
      <dgm:prSet presAssocID="{F32B3BBD-A683-40C6-A59E-A6E0FB9EFC38}" presName="thickLine" presStyleLbl="alignNode1" presStyleIdx="2" presStyleCnt="3"/>
      <dgm:spPr/>
    </dgm:pt>
    <dgm:pt modelId="{9A87DAF1-3898-DE45-A869-E4E7C65F936D}" type="pres">
      <dgm:prSet presAssocID="{F32B3BBD-A683-40C6-A59E-A6E0FB9EFC38}" presName="horz1" presStyleCnt="0"/>
      <dgm:spPr/>
    </dgm:pt>
    <dgm:pt modelId="{0724A683-682C-734E-A190-99BCF845F815}" type="pres">
      <dgm:prSet presAssocID="{F32B3BBD-A683-40C6-A59E-A6E0FB9EFC38}" presName="tx1" presStyleLbl="revTx" presStyleIdx="2" presStyleCnt="3"/>
      <dgm:spPr/>
    </dgm:pt>
    <dgm:pt modelId="{2104DAC0-B1A7-8342-8648-923A3BCADB85}" type="pres">
      <dgm:prSet presAssocID="{F32B3BBD-A683-40C6-A59E-A6E0FB9EFC38}" presName="vert1" presStyleCnt="0"/>
      <dgm:spPr/>
    </dgm:pt>
  </dgm:ptLst>
  <dgm:cxnLst>
    <dgm:cxn modelId="{66CBA508-D4FE-3D48-B334-11F65D77D63A}" type="presOf" srcId="{107642F2-0C81-40A0-B443-E82158775FCB}" destId="{1EFC9980-3584-4B4C-B58B-54DEEF74ED7A}" srcOrd="0" destOrd="0" presId="urn:microsoft.com/office/officeart/2008/layout/LinedList"/>
    <dgm:cxn modelId="{FF42FD66-2BCD-4977-8E1B-8B49280E6D1B}" srcId="{054CE2CE-6BE4-4340-902A-7B342B832768}" destId="{F32B3BBD-A683-40C6-A59E-A6E0FB9EFC38}" srcOrd="2" destOrd="0" parTransId="{3E79B3B4-3F13-4864-97AC-BF0524DA7FFE}" sibTransId="{32983326-9AF7-4874-AB4D-3256BE6A1FB5}"/>
    <dgm:cxn modelId="{A310B552-FBC3-5F48-9DFF-76C89BFEFC1B}" type="presOf" srcId="{F32B3BBD-A683-40C6-A59E-A6E0FB9EFC38}" destId="{0724A683-682C-734E-A190-99BCF845F815}" srcOrd="0" destOrd="0" presId="urn:microsoft.com/office/officeart/2008/layout/LinedList"/>
    <dgm:cxn modelId="{77D8F9CF-902F-4EB5-A9EA-0C3463835AF1}" srcId="{054CE2CE-6BE4-4340-902A-7B342B832768}" destId="{107642F2-0C81-40A0-B443-E82158775FCB}" srcOrd="1" destOrd="0" parTransId="{8A23D911-586E-484B-AAD9-B4B1869CE587}" sibTransId="{B5832899-F4E5-4099-A52A-34B5F71DA70F}"/>
    <dgm:cxn modelId="{F6DD9EE1-337C-7348-9F57-546C23F62C75}" type="presOf" srcId="{054CE2CE-6BE4-4340-902A-7B342B832768}" destId="{E8008F2B-32AB-FD44-AA64-AE4C8641E8A5}" srcOrd="0" destOrd="0" presId="urn:microsoft.com/office/officeart/2008/layout/LinedList"/>
    <dgm:cxn modelId="{1ACE0CF4-7753-4742-BE7D-5FE6F429A485}" type="presOf" srcId="{29B4EF0D-DADC-4135-B6E9-08494C2E239D}" destId="{0F5E0437-E49F-7C48-A9B5-65CCC0C6F3AB}" srcOrd="0" destOrd="0" presId="urn:microsoft.com/office/officeart/2008/layout/LinedList"/>
    <dgm:cxn modelId="{50452AFF-B955-4FFA-9BA6-9998924D93C4}" srcId="{054CE2CE-6BE4-4340-902A-7B342B832768}" destId="{29B4EF0D-DADC-4135-B6E9-08494C2E239D}" srcOrd="0" destOrd="0" parTransId="{8A6D9D6B-44C8-4891-83E7-FFE3278CD7FC}" sibTransId="{6AA651A2-9915-4B82-B965-F5598D0C963A}"/>
    <dgm:cxn modelId="{DA592E5D-C124-494C-85D8-5B11DD9F5B55}" type="presParOf" srcId="{E8008F2B-32AB-FD44-AA64-AE4C8641E8A5}" destId="{8A85CA7D-32E0-FD49-A33A-0ADDAE2844C2}" srcOrd="0" destOrd="0" presId="urn:microsoft.com/office/officeart/2008/layout/LinedList"/>
    <dgm:cxn modelId="{DAEE45E6-6402-6F44-B937-47093F0BCAFA}" type="presParOf" srcId="{E8008F2B-32AB-FD44-AA64-AE4C8641E8A5}" destId="{FD6A3AF6-3D96-E346-A722-EE6E54CF814D}" srcOrd="1" destOrd="0" presId="urn:microsoft.com/office/officeart/2008/layout/LinedList"/>
    <dgm:cxn modelId="{5B23E9AE-E524-F546-BAB4-5881E22DB14C}" type="presParOf" srcId="{FD6A3AF6-3D96-E346-A722-EE6E54CF814D}" destId="{0F5E0437-E49F-7C48-A9B5-65CCC0C6F3AB}" srcOrd="0" destOrd="0" presId="urn:microsoft.com/office/officeart/2008/layout/LinedList"/>
    <dgm:cxn modelId="{7C97678E-24C5-DE41-8427-BCA5531A4A27}" type="presParOf" srcId="{FD6A3AF6-3D96-E346-A722-EE6E54CF814D}" destId="{8521702B-00E4-C443-87EB-069E19E014C4}" srcOrd="1" destOrd="0" presId="urn:microsoft.com/office/officeart/2008/layout/LinedList"/>
    <dgm:cxn modelId="{33C9B8DD-4BBF-A544-BB08-C8B251ABD5D4}" type="presParOf" srcId="{E8008F2B-32AB-FD44-AA64-AE4C8641E8A5}" destId="{8C533E2D-9EAD-8649-8F7D-828DAEA00E46}" srcOrd="2" destOrd="0" presId="urn:microsoft.com/office/officeart/2008/layout/LinedList"/>
    <dgm:cxn modelId="{3CC21EA2-762D-3F4D-B3A3-1B08E00778AC}" type="presParOf" srcId="{E8008F2B-32AB-FD44-AA64-AE4C8641E8A5}" destId="{D1693770-0542-CA40-A314-9BCC477638F0}" srcOrd="3" destOrd="0" presId="urn:microsoft.com/office/officeart/2008/layout/LinedList"/>
    <dgm:cxn modelId="{5D30A79C-0321-0643-9995-71771530231A}" type="presParOf" srcId="{D1693770-0542-CA40-A314-9BCC477638F0}" destId="{1EFC9980-3584-4B4C-B58B-54DEEF74ED7A}" srcOrd="0" destOrd="0" presId="urn:microsoft.com/office/officeart/2008/layout/LinedList"/>
    <dgm:cxn modelId="{FAA10B37-FD18-394F-B9CB-DE2FAA9ECCA6}" type="presParOf" srcId="{D1693770-0542-CA40-A314-9BCC477638F0}" destId="{53A1EB50-A769-1945-90A3-D869F648DFCD}" srcOrd="1" destOrd="0" presId="urn:microsoft.com/office/officeart/2008/layout/LinedList"/>
    <dgm:cxn modelId="{93FED6C8-D417-8B4A-80C4-1C30614E4AC1}" type="presParOf" srcId="{E8008F2B-32AB-FD44-AA64-AE4C8641E8A5}" destId="{6CBF221E-1FBD-084B-99A3-C427B080099B}" srcOrd="4" destOrd="0" presId="urn:microsoft.com/office/officeart/2008/layout/LinedList"/>
    <dgm:cxn modelId="{9D14F939-7DB1-DF4E-8B5F-C889C23EC4EB}" type="presParOf" srcId="{E8008F2B-32AB-FD44-AA64-AE4C8641E8A5}" destId="{9A87DAF1-3898-DE45-A869-E4E7C65F936D}" srcOrd="5" destOrd="0" presId="urn:microsoft.com/office/officeart/2008/layout/LinedList"/>
    <dgm:cxn modelId="{81E81C6A-8145-2042-ACEA-54D708D12DAF}" type="presParOf" srcId="{9A87DAF1-3898-DE45-A869-E4E7C65F936D}" destId="{0724A683-682C-734E-A190-99BCF845F815}" srcOrd="0" destOrd="0" presId="urn:microsoft.com/office/officeart/2008/layout/LinedList"/>
    <dgm:cxn modelId="{03D04928-C46B-414F-A2A0-011B884D2850}" type="presParOf" srcId="{9A87DAF1-3898-DE45-A869-E4E7C65F936D}" destId="{2104DAC0-B1A7-8342-8648-923A3BCADB8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6C33D-70FF-1048-B9BC-EBE5758AD958}">
      <dsp:nvSpPr>
        <dsp:cNvPr id="0" name=""/>
        <dsp:cNvSpPr/>
      </dsp:nvSpPr>
      <dsp:spPr>
        <a:xfrm>
          <a:off x="1312" y="357357"/>
          <a:ext cx="4605846" cy="292471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F9633E6-F41F-8F49-8B17-232D78E3CF6A}">
      <dsp:nvSpPr>
        <dsp:cNvPr id="0" name=""/>
        <dsp:cNvSpPr/>
      </dsp:nvSpPr>
      <dsp:spPr>
        <a:xfrm>
          <a:off x="513072" y="843530"/>
          <a:ext cx="4605846" cy="29247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Karakterdannelse og myndiggørelse, styrket almenpædagogik</a:t>
          </a:r>
          <a:endParaRPr lang="en-US" sz="3900" kern="1200"/>
        </a:p>
      </dsp:txBody>
      <dsp:txXfrm>
        <a:off x="598734" y="929192"/>
        <a:ext cx="4434522" cy="2753388"/>
      </dsp:txXfrm>
    </dsp:sp>
    <dsp:sp modelId="{3B0F6ADF-1AC8-2142-B0EA-63E8B54E45E7}">
      <dsp:nvSpPr>
        <dsp:cNvPr id="0" name=""/>
        <dsp:cNvSpPr/>
      </dsp:nvSpPr>
      <dsp:spPr>
        <a:xfrm>
          <a:off x="5630680" y="357357"/>
          <a:ext cx="4605846" cy="292471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EB516FF-5DBB-C040-A29E-CC4027A73C8D}">
      <dsp:nvSpPr>
        <dsp:cNvPr id="0" name=""/>
        <dsp:cNvSpPr/>
      </dsp:nvSpPr>
      <dsp:spPr>
        <a:xfrm>
          <a:off x="6142441" y="843530"/>
          <a:ext cx="4605846" cy="29247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Det forandrede forældreskab</a:t>
          </a:r>
          <a:endParaRPr lang="en-US" sz="3900" kern="1200"/>
        </a:p>
      </dsp:txBody>
      <dsp:txXfrm>
        <a:off x="6228103" y="929192"/>
        <a:ext cx="4434522" cy="2753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5CA7D-32E0-FD49-A33A-0ADDAE2844C2}">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5E0437-E49F-7C48-A9B5-65CCC0C6F3A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a:t>Information</a:t>
          </a:r>
          <a:endParaRPr lang="en-US" sz="6500" kern="1200"/>
        </a:p>
      </dsp:txBody>
      <dsp:txXfrm>
        <a:off x="0" y="2703"/>
        <a:ext cx="6900512" cy="1843578"/>
      </dsp:txXfrm>
    </dsp:sp>
    <dsp:sp modelId="{8C533E2D-9EAD-8649-8F7D-828DAEA00E46}">
      <dsp:nvSpPr>
        <dsp:cNvPr id="0" name=""/>
        <dsp:cNvSpPr/>
      </dsp:nvSpPr>
      <dsp:spPr>
        <a:xfrm>
          <a:off x="0" y="1846281"/>
          <a:ext cx="6900512"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C9980-3584-4B4C-B58B-54DEEF74ED7A}">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a:t>Rådgivning</a:t>
          </a:r>
          <a:endParaRPr lang="en-US" sz="6500" kern="1200"/>
        </a:p>
      </dsp:txBody>
      <dsp:txXfrm>
        <a:off x="0" y="1846281"/>
        <a:ext cx="6900512" cy="1843578"/>
      </dsp:txXfrm>
    </dsp:sp>
    <dsp:sp modelId="{6CBF221E-1FBD-084B-99A3-C427B080099B}">
      <dsp:nvSpPr>
        <dsp:cNvPr id="0" name=""/>
        <dsp:cNvSpPr/>
      </dsp:nvSpPr>
      <dsp:spPr>
        <a:xfrm>
          <a:off x="0" y="3689859"/>
          <a:ext cx="6900512"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4A683-682C-734E-A190-99BCF845F81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a:t>Samskabelse</a:t>
          </a:r>
          <a:endParaRPr lang="en-US" sz="6500" kern="1200"/>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93E34F2B-CC3C-4EB7-9193-8EAEF1E0DE3F}" type="datetimeFigureOut">
              <a:rPr lang="da-DK" smtClean="0"/>
              <a:t>23-09-2025</a:t>
            </a:fld>
            <a:endParaRPr lang="da-DK"/>
          </a:p>
        </p:txBody>
      </p:sp>
      <p:sp>
        <p:nvSpPr>
          <p:cNvPr id="4" name="Pladsholder til sidefod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CB23279-BA84-41AD-8296-52105689D7CE}" type="slidenum">
              <a:rPr lang="da-DK" smtClean="0"/>
              <a:t>‹nr.›</a:t>
            </a:fld>
            <a:endParaRPr lang="da-DK"/>
          </a:p>
        </p:txBody>
      </p:sp>
    </p:spTree>
    <p:extLst>
      <p:ext uri="{BB962C8B-B14F-4D97-AF65-F5344CB8AC3E}">
        <p14:creationId xmlns:p14="http://schemas.microsoft.com/office/powerpoint/2010/main" val="20415644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0T14:26:34.665"/>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0T14:26:35.682"/>
    </inkml:context>
    <inkml:brush xml:id="br0">
      <inkml:brushProperty name="width" value="0.05" units="cm"/>
      <inkml:brushProperty name="height" value="0.05" units="cm"/>
    </inkml:brush>
  </inkml:definitions>
  <inkml:trace contextRef="#ctx0" brushRef="#br0">1 0 23374,'5'0'0,"-1"0"0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0T14:26:36.423"/>
    </inkml:context>
    <inkml:brush xml:id="br0">
      <inkml:brushProperty name="width" value="0.05" units="cm"/>
      <inkml:brushProperty name="height" value="0.05" units="cm"/>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0T14:26:37.045"/>
    </inkml:context>
    <inkml:brush xml:id="br0">
      <inkml:brushProperty name="width" value="0.05" units="cm"/>
      <inkml:brushProperty name="height" value="0.05" units="cm"/>
    </inkml:brush>
  </inkml:definitions>
  <inkml:trace contextRef="#ctx0" brushRef="#br0">1 1 22625,'5'0'0,"-1"0"0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0T14:26:37.629"/>
    </inkml:context>
    <inkml:brush xml:id="br0">
      <inkml:brushProperty name="width" value="0.05" units="cm"/>
      <inkml:brushProperty name="height" value="0.05" units="cm"/>
    </inkml:brush>
  </inkml:definitions>
  <inkml:trace contextRef="#ctx0" brushRef="#br0">1 0 23930,'5'0'0,"-1"0"0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E99F9C21-3EAA-4978-B28B-6250F81B5C1E}" type="datetimeFigureOut">
              <a:rPr lang="da-DK" smtClean="0"/>
              <a:t>23-09-2025</a:t>
            </a:fld>
            <a:endParaRPr lang="da-DK"/>
          </a:p>
        </p:txBody>
      </p:sp>
      <p:sp>
        <p:nvSpPr>
          <p:cNvPr id="4" name="Pladsholder til slidebille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309A18F0-E215-46E3-B7D1-2319D3B4BA23}" type="slidenum">
              <a:rPr lang="da-DK" smtClean="0"/>
              <a:t>‹nr.›</a:t>
            </a:fld>
            <a:endParaRPr lang="da-DK"/>
          </a:p>
        </p:txBody>
      </p:sp>
    </p:spTree>
    <p:extLst>
      <p:ext uri="{BB962C8B-B14F-4D97-AF65-F5344CB8AC3E}">
        <p14:creationId xmlns:p14="http://schemas.microsoft.com/office/powerpoint/2010/main" val="142792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86861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9468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58603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309A18F0-E215-46E3-B7D1-2319D3B4BA23}" type="slidenum">
              <a:rPr lang="da-DK" smtClean="0"/>
              <a:t>7</a:t>
            </a:fld>
            <a:endParaRPr lang="da-DK"/>
          </a:p>
        </p:txBody>
      </p:sp>
    </p:spTree>
    <p:extLst>
      <p:ext uri="{BB962C8B-B14F-4D97-AF65-F5344CB8AC3E}">
        <p14:creationId xmlns:p14="http://schemas.microsoft.com/office/powerpoint/2010/main" val="286847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309A18F0-E215-46E3-B7D1-2319D3B4BA23}" type="slidenum">
              <a:rPr lang="da-DK" smtClean="0"/>
              <a:t>9</a:t>
            </a:fld>
            <a:endParaRPr lang="da-DK"/>
          </a:p>
        </p:txBody>
      </p:sp>
    </p:spTree>
    <p:extLst>
      <p:ext uri="{BB962C8B-B14F-4D97-AF65-F5344CB8AC3E}">
        <p14:creationId xmlns:p14="http://schemas.microsoft.com/office/powerpoint/2010/main" val="342195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235537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a:solidFill>
                <a:srgbClr val="4632B4"/>
              </a:solidFill>
              <a:latin typeface="+mn-lt"/>
              <a:ea typeface="+mn-ea"/>
              <a:cs typeface="+mn-cs"/>
            </a:endParaRPr>
          </a:p>
        </p:txBody>
      </p:sp>
      <p:sp>
        <p:nvSpPr>
          <p:cNvPr id="4" name="Pladsholder til slidenummer 3"/>
          <p:cNvSpPr>
            <a:spLocks noGrp="1"/>
          </p:cNvSpPr>
          <p:nvPr>
            <p:ph type="sldNum" sz="quarter" idx="10"/>
          </p:nvPr>
        </p:nvSpPr>
        <p:spPr/>
        <p:txBody>
          <a:bodyPr/>
          <a:lstStyle/>
          <a:p>
            <a:fld id="{309A18F0-E215-46E3-B7D1-2319D3B4BA23}" type="slidenum">
              <a:rPr lang="da-DK" smtClean="0"/>
              <a:t>31</a:t>
            </a:fld>
            <a:endParaRPr lang="da-DK"/>
          </a:p>
        </p:txBody>
      </p:sp>
    </p:spTree>
    <p:extLst>
      <p:ext uri="{BB962C8B-B14F-4D97-AF65-F5344CB8AC3E}">
        <p14:creationId xmlns:p14="http://schemas.microsoft.com/office/powerpoint/2010/main" val="1409991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A">
    <p:bg>
      <p:bgPr>
        <a:solidFill>
          <a:schemeClr val="bg2"/>
        </a:solidFill>
        <a:effectLst/>
      </p:bgPr>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0" y="0"/>
            <a:ext cx="12193200" cy="6861600"/>
          </a:xfrm>
          <a:prstGeom prst="rect">
            <a:avLst/>
          </a:prstGeom>
          <a:solidFill>
            <a:srgbClr val="FA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a:extLst>
              <a:ext uri="{FF2B5EF4-FFF2-40B4-BE49-F238E27FC236}">
                <a16:creationId xmlns:a16="http://schemas.microsoft.com/office/drawing/2014/main" id="{93B86CE3-1D30-8A72-D9BF-8871A550070E}"/>
              </a:ext>
            </a:extLst>
          </p:cNvPr>
          <p:cNvSpPr>
            <a:spLocks noGrp="1"/>
          </p:cNvSpPr>
          <p:nvPr>
            <p:ph type="title" hasCustomPrompt="1"/>
          </p:nvPr>
        </p:nvSpPr>
        <p:spPr>
          <a:xfrm>
            <a:off x="719138" y="2231938"/>
            <a:ext cx="8335100" cy="1778909"/>
          </a:xfrm>
        </p:spPr>
        <p:txBody>
          <a:bodyPr anchor="b" anchorCtr="0"/>
          <a:lstStyle>
            <a:lvl1pPr>
              <a:lnSpc>
                <a:spcPct val="90000"/>
              </a:lnSpc>
              <a:defRPr sz="6000">
                <a:solidFill>
                  <a:srgbClr val="00A000"/>
                </a:solidFill>
              </a:defRPr>
            </a:lvl1pPr>
          </a:lstStyle>
          <a:p>
            <a:r>
              <a:rPr lang="da-DK" dirty="0"/>
              <a:t>Klik for at tilføje overskrift</a:t>
            </a:r>
          </a:p>
        </p:txBody>
      </p:sp>
      <p:sp>
        <p:nvSpPr>
          <p:cNvPr id="15" name="Undertitel 2">
            <a:extLst>
              <a:ext uri="{FF2B5EF4-FFF2-40B4-BE49-F238E27FC236}">
                <a16:creationId xmlns:a16="http://schemas.microsoft.com/office/drawing/2014/main" id="{A2C4460D-8385-F0CA-52D1-477ED42750BA}"/>
              </a:ext>
            </a:extLst>
          </p:cNvPr>
          <p:cNvSpPr>
            <a:spLocks noGrp="1"/>
          </p:cNvSpPr>
          <p:nvPr>
            <p:ph type="subTitle" idx="1" hasCustomPrompt="1"/>
          </p:nvPr>
        </p:nvSpPr>
        <p:spPr>
          <a:xfrm>
            <a:off x="720000" y="4316774"/>
            <a:ext cx="8335100" cy="1271824"/>
          </a:xfrm>
        </p:spPr>
        <p:txBody>
          <a:bodyPr/>
          <a:lstStyle>
            <a:lvl1pPr marL="0" indent="0" algn="l">
              <a:spcBef>
                <a:spcPts val="0"/>
              </a:spcBef>
              <a:buNone/>
              <a:defRPr sz="2400">
                <a:solidFill>
                  <a:srgbClr val="4632B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underoverskrift</a:t>
            </a:r>
          </a:p>
        </p:txBody>
      </p:sp>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51" y="556591"/>
            <a:ext cx="1388395" cy="1404730"/>
          </a:xfrm>
          <a:prstGeom prst="rect">
            <a:avLst/>
          </a:prstGeom>
        </p:spPr>
      </p:pic>
    </p:spTree>
    <p:extLst>
      <p:ext uri="{BB962C8B-B14F-4D97-AF65-F5344CB8AC3E}">
        <p14:creationId xmlns:p14="http://schemas.microsoft.com/office/powerpoint/2010/main" val="8523445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 </a:t>
            </a:r>
            <a:br>
              <a:rPr lang="da-DK" dirty="0"/>
            </a:br>
            <a:r>
              <a:rPr lang="da-DK" dirty="0"/>
              <a:t>i maks. to linjer</a:t>
            </a:r>
          </a:p>
        </p:txBody>
      </p:sp>
      <p:sp>
        <p:nvSpPr>
          <p:cNvPr id="3" name="Content Placeholder 2"/>
          <p:cNvSpPr>
            <a:spLocks noGrp="1"/>
          </p:cNvSpPr>
          <p:nvPr>
            <p:ph idx="1" hasCustomPrompt="1"/>
          </p:nvPr>
        </p:nvSpPr>
        <p:spPr>
          <a:xfrm>
            <a:off x="720000" y="2636874"/>
            <a:ext cx="5302800" cy="3497204"/>
          </a:xfrm>
        </p:spPr>
        <p:txBody>
          <a:bodyPr/>
          <a:lstStyle>
            <a:lvl1pPr>
              <a:defRPr/>
            </a:lvl1pPr>
          </a:lstStyle>
          <a:p>
            <a:pPr lvl="0"/>
            <a:r>
              <a:rPr lang="da-DK" noProof="0" dirty="0" err="1"/>
              <a:t>Aborior</a:t>
            </a:r>
            <a:r>
              <a:rPr lang="da-DK" noProof="0" dirty="0"/>
              <a:t> sit </a:t>
            </a:r>
            <a:r>
              <a:rPr lang="da-DK" noProof="0" dirty="0" err="1"/>
              <a:t>esectatur</a:t>
            </a:r>
            <a:r>
              <a:rPr lang="da-DK" noProof="0" dirty="0"/>
              <a:t> </a:t>
            </a:r>
            <a:r>
              <a:rPr lang="da-DK" noProof="0" dirty="0" err="1"/>
              <a:t>auta</a:t>
            </a:r>
            <a:r>
              <a:rPr lang="da-DK" noProof="0" dirty="0"/>
              <a:t> </a:t>
            </a:r>
            <a:r>
              <a:rPr lang="da-DK" noProof="0" dirty="0" err="1"/>
              <a:t>quia</a:t>
            </a:r>
            <a:r>
              <a:rPr lang="da-DK" noProof="0" dirty="0"/>
              <a:t> ea </a:t>
            </a:r>
            <a:r>
              <a:rPr lang="da-DK" noProof="0" dirty="0" err="1"/>
              <a:t>sitat</a:t>
            </a:r>
            <a:r>
              <a:rPr lang="da-DK" noProof="0" dirty="0"/>
              <a:t> </a:t>
            </a:r>
            <a:r>
              <a:rPr lang="da-DK" noProof="0" dirty="0" err="1"/>
              <a:t>rae</a:t>
            </a:r>
            <a:r>
              <a:rPr lang="da-DK" noProof="0" dirty="0"/>
              <a:t> </a:t>
            </a:r>
            <a:r>
              <a:rPr lang="da-DK" noProof="0" dirty="0" err="1"/>
              <a:t>pliquid</a:t>
            </a:r>
            <a:r>
              <a:rPr lang="da-DK" noProof="0" dirty="0"/>
              <a:t> </a:t>
            </a:r>
            <a:r>
              <a:rPr lang="da-DK" noProof="0" dirty="0" err="1"/>
              <a:t>estota</a:t>
            </a:r>
            <a:r>
              <a:rPr lang="da-DK" noProof="0" dirty="0"/>
              <a:t> vel </a:t>
            </a:r>
            <a:r>
              <a:rPr lang="da-DK" noProof="0" dirty="0" err="1"/>
              <a:t>eium</a:t>
            </a:r>
            <a:r>
              <a:rPr lang="da-DK" noProof="0" dirty="0"/>
              <a:t> </a:t>
            </a:r>
            <a:r>
              <a:rPr lang="da-DK" noProof="0" dirty="0" err="1"/>
              <a:t>sequodit</a:t>
            </a:r>
            <a:r>
              <a:rPr lang="da-DK" noProof="0" dirty="0"/>
              <a:t>, </a:t>
            </a:r>
            <a:r>
              <a:rPr lang="da-DK" noProof="0" dirty="0" err="1"/>
              <a:t>tem</a:t>
            </a:r>
            <a:r>
              <a:rPr lang="da-DK" noProof="0" dirty="0"/>
              <a:t> </a:t>
            </a:r>
            <a:r>
              <a:rPr lang="da-DK" noProof="0" dirty="0" err="1"/>
              <a:t>quae</a:t>
            </a:r>
            <a:r>
              <a:rPr lang="da-DK" noProof="0" dirty="0"/>
              <a:t> </a:t>
            </a:r>
            <a:r>
              <a:rPr lang="da-DK" noProof="0" dirty="0" err="1"/>
              <a:t>ventia</a:t>
            </a:r>
            <a:r>
              <a:rPr lang="da-DK" noProof="0" dirty="0"/>
              <a:t> </a:t>
            </a:r>
            <a:r>
              <a:rPr lang="da-DK" noProof="0" dirty="0" err="1"/>
              <a:t>quaturempor</a:t>
            </a:r>
            <a:r>
              <a:rPr lang="da-DK" noProof="0" dirty="0"/>
              <a:t> </a:t>
            </a:r>
            <a:r>
              <a:rPr lang="da-DK" noProof="0" dirty="0" err="1"/>
              <a:t>reped</a:t>
            </a:r>
            <a:r>
              <a:rPr lang="da-DK" noProof="0" dirty="0"/>
              <a:t> </a:t>
            </a:r>
            <a:r>
              <a:rPr lang="da-DK" noProof="0" dirty="0" err="1"/>
              <a:t>quiaturia</a:t>
            </a:r>
            <a:r>
              <a:rPr lang="da-DK" noProof="0" dirty="0"/>
              <a:t> </a:t>
            </a:r>
            <a:r>
              <a:rPr lang="da-DK" noProof="0" dirty="0" err="1"/>
              <a:t>one</a:t>
            </a:r>
            <a:endParaRPr lang="da-DK" noProof="0" dirty="0"/>
          </a:p>
          <a:p>
            <a:pPr lvl="0"/>
            <a:r>
              <a:rPr lang="da-DK" noProof="0" dirty="0"/>
              <a:t>Ma </a:t>
            </a:r>
            <a:r>
              <a:rPr lang="da-DK" noProof="0" dirty="0" err="1"/>
              <a:t>velendi</a:t>
            </a:r>
            <a:r>
              <a:rPr lang="da-DK" noProof="0" dirty="0"/>
              <a:t> </a:t>
            </a:r>
            <a:r>
              <a:rPr lang="da-DK" noProof="0" dirty="0" err="1"/>
              <a:t>ute</a:t>
            </a:r>
            <a:r>
              <a:rPr lang="da-DK" noProof="0" dirty="0"/>
              <a:t> </a:t>
            </a:r>
            <a:r>
              <a:rPr lang="da-DK" noProof="0" dirty="0" err="1"/>
              <a:t>sima</a:t>
            </a:r>
            <a:r>
              <a:rPr lang="da-DK" noProof="0" dirty="0"/>
              <a:t> </a:t>
            </a:r>
            <a:r>
              <a:rPr lang="da-DK" noProof="0" dirty="0" err="1"/>
              <a:t>cus</a:t>
            </a:r>
            <a:r>
              <a:rPr lang="da-DK" noProof="0" dirty="0"/>
              <a:t> nis </a:t>
            </a:r>
            <a:r>
              <a:rPr lang="da-DK" noProof="0" dirty="0" err="1"/>
              <a:t>eictiate</a:t>
            </a:r>
            <a:r>
              <a:rPr lang="da-DK" noProof="0" dirty="0"/>
              <a:t> nis </a:t>
            </a:r>
            <a:r>
              <a:rPr lang="da-DK" noProof="0" dirty="0" err="1"/>
              <a:t>ipsus</a:t>
            </a:r>
            <a:r>
              <a:rPr lang="da-DK" noProof="0" dirty="0"/>
              <a:t> </a:t>
            </a:r>
            <a:r>
              <a:rPr lang="da-DK" noProof="0" dirty="0" err="1"/>
              <a:t>eliae</a:t>
            </a:r>
            <a:r>
              <a:rPr lang="da-DK" noProof="0" dirty="0"/>
              <a:t> </a:t>
            </a:r>
            <a:r>
              <a:rPr lang="da-DK" noProof="0" dirty="0" err="1"/>
              <a:t>volorro</a:t>
            </a:r>
            <a:r>
              <a:rPr lang="da-DK" noProof="0" dirty="0"/>
              <a:t> vi </a:t>
            </a:r>
            <a:r>
              <a:rPr lang="da-DK" noProof="0" dirty="0" err="1"/>
              <a:t>tatquis</a:t>
            </a:r>
            <a:r>
              <a:rPr lang="da-DK" noProof="0" dirty="0"/>
              <a:t> </a:t>
            </a:r>
            <a:r>
              <a:rPr lang="da-DK" noProof="0" dirty="0" err="1"/>
              <a:t>eos</a:t>
            </a:r>
            <a:r>
              <a:rPr lang="da-DK" noProof="0" dirty="0"/>
              <a:t> </a:t>
            </a:r>
            <a:r>
              <a:rPr lang="da-DK" noProof="0" dirty="0" err="1"/>
              <a:t>aliquia</a:t>
            </a:r>
            <a:r>
              <a:rPr lang="da-DK" noProof="0" dirty="0"/>
              <a:t> </a:t>
            </a:r>
            <a:r>
              <a:rPr lang="da-DK" noProof="0" dirty="0" err="1"/>
              <a:t>digento</a:t>
            </a:r>
            <a:r>
              <a:rPr lang="da-DK" noProof="0" dirty="0"/>
              <a:t> </a:t>
            </a:r>
            <a:r>
              <a:rPr lang="da-DK" noProof="0" dirty="0" err="1"/>
              <a:t>quodit</a:t>
            </a:r>
            <a:r>
              <a:rPr lang="da-DK" noProof="0" dirty="0"/>
              <a:t> </a:t>
            </a:r>
            <a:r>
              <a:rPr lang="da-DK" noProof="0" dirty="0" err="1"/>
              <a:t>laut</a:t>
            </a:r>
            <a:r>
              <a:rPr lang="da-DK" noProof="0" dirty="0"/>
              <a:t> </a:t>
            </a:r>
            <a:r>
              <a:rPr lang="da-DK" noProof="0" dirty="0" err="1"/>
              <a:t>facesti</a:t>
            </a:r>
            <a:r>
              <a:rPr lang="da-DK" noProof="0" dirty="0"/>
              <a:t> </a:t>
            </a:r>
            <a:r>
              <a:rPr lang="da-DK" noProof="0" dirty="0" err="1"/>
              <a:t>onsequid</a:t>
            </a:r>
            <a:r>
              <a:rPr lang="da-DK" noProof="0" dirty="0"/>
              <a:t> et, </a:t>
            </a:r>
            <a:r>
              <a:rPr lang="da-DK" noProof="0" dirty="0" err="1"/>
              <a:t>etur</a:t>
            </a:r>
            <a:r>
              <a:rPr lang="da-DK" noProof="0" dirty="0"/>
              <a:t> dus </a:t>
            </a:r>
            <a:r>
              <a:rPr lang="da-DK" noProof="0" dirty="0" err="1"/>
              <a:t>aut</a:t>
            </a:r>
            <a:r>
              <a:rPr lang="da-DK" noProof="0" dirty="0"/>
              <a:t> </a:t>
            </a:r>
            <a:r>
              <a:rPr lang="da-DK" noProof="0" dirty="0" err="1"/>
              <a:t>aboriate</a:t>
            </a:r>
            <a:r>
              <a:rPr lang="da-DK" noProof="0" dirty="0"/>
              <a:t> </a:t>
            </a:r>
            <a:r>
              <a:rPr lang="da-DK" noProof="0" dirty="0" err="1"/>
              <a:t>niscipitatur</a:t>
            </a:r>
            <a:r>
              <a:rPr lang="da-DK" noProof="0" dirty="0"/>
              <a:t> </a:t>
            </a:r>
            <a:r>
              <a:rPr lang="da-DK" noProof="0" dirty="0" err="1"/>
              <a:t>moluptatia</a:t>
            </a:r>
            <a:r>
              <a:rPr lang="da-DK" noProof="0" dirty="0"/>
              <a:t> et </a:t>
            </a:r>
            <a:r>
              <a:rPr lang="da-DK" noProof="0" dirty="0" err="1"/>
              <a:t>et</a:t>
            </a:r>
            <a:r>
              <a:rPr lang="da-DK" noProof="0" dirty="0"/>
              <a:t> libero </a:t>
            </a:r>
            <a:r>
              <a:rPr lang="da-DK" noProof="0" dirty="0" err="1"/>
              <a:t>ipsant</a:t>
            </a:r>
            <a:r>
              <a:rPr lang="da-DK" noProof="0" dirty="0"/>
              <a:t> </a:t>
            </a:r>
            <a:r>
              <a:rPr lang="da-DK" noProof="0" dirty="0" err="1"/>
              <a:t>irtem</a:t>
            </a:r>
            <a:endParaRPr lang="da-DK" noProof="0" dirty="0"/>
          </a:p>
          <a:p>
            <a:pPr lvl="0"/>
            <a:r>
              <a:rPr lang="da-DK" noProof="0" dirty="0" err="1"/>
              <a:t>Sequos</a:t>
            </a:r>
            <a:r>
              <a:rPr lang="da-DK" noProof="0" dirty="0"/>
              <a:t> </a:t>
            </a:r>
            <a:r>
              <a:rPr lang="da-DK" noProof="0" dirty="0" err="1"/>
              <a:t>nulpa</a:t>
            </a:r>
            <a:r>
              <a:rPr lang="da-DK" noProof="0" dirty="0"/>
              <a:t> </a:t>
            </a:r>
            <a:r>
              <a:rPr lang="da-DK" noProof="0" dirty="0" err="1"/>
              <a:t>quam</a:t>
            </a:r>
            <a:r>
              <a:rPr lang="da-DK" noProof="0" dirty="0"/>
              <a:t> </a:t>
            </a:r>
            <a:r>
              <a:rPr lang="da-DK" noProof="0" dirty="0" err="1"/>
              <a:t>reped</a:t>
            </a:r>
            <a:r>
              <a:rPr lang="da-DK" noProof="0" dirty="0"/>
              <a:t> ma </a:t>
            </a:r>
            <a:r>
              <a:rPr lang="da-DK" noProof="0" dirty="0" err="1"/>
              <a:t>videl</a:t>
            </a:r>
            <a:r>
              <a:rPr lang="da-DK" noProof="0" dirty="0"/>
              <a:t> </a:t>
            </a:r>
            <a:r>
              <a:rPr lang="da-DK" noProof="0" dirty="0" err="1"/>
              <a:t>isciis</a:t>
            </a:r>
            <a:r>
              <a:rPr lang="da-DK" noProof="0" dirty="0"/>
              <a:t> </a:t>
            </a:r>
            <a:r>
              <a:rPr lang="da-DK" noProof="0" dirty="0" err="1"/>
              <a:t>rempere</a:t>
            </a:r>
            <a:r>
              <a:rPr lang="da-DK" noProof="0" dirty="0"/>
              <a:t> </a:t>
            </a:r>
            <a:r>
              <a:rPr lang="da-DK" noProof="0" dirty="0" err="1"/>
              <a:t>est</a:t>
            </a:r>
            <a:r>
              <a:rPr lang="da-DK" noProof="0" dirty="0"/>
              <a:t>, ni mol </a:t>
            </a:r>
            <a:r>
              <a:rPr lang="da-DK" noProof="0" dirty="0" err="1"/>
              <a:t>umque</a:t>
            </a:r>
            <a:r>
              <a:rPr lang="da-DK" noProof="0" dirty="0"/>
              <a:t> </a:t>
            </a:r>
            <a:r>
              <a:rPr lang="da-DK" noProof="0" dirty="0" err="1"/>
              <a:t>nobit</a:t>
            </a:r>
            <a:r>
              <a:rPr lang="da-DK" noProof="0" dirty="0"/>
              <a:t> </a:t>
            </a:r>
            <a:r>
              <a:rPr lang="da-DK" noProof="0" dirty="0" err="1"/>
              <a:t>doloreptat</a:t>
            </a:r>
            <a:r>
              <a:rPr lang="da-DK" noProof="0" dirty="0"/>
              <a:t>. </a:t>
            </a:r>
            <a:r>
              <a:rPr lang="da-DK" noProof="0" dirty="0" err="1"/>
              <a:t>Ebitatem</a:t>
            </a:r>
            <a:r>
              <a:rPr lang="da-DK" noProof="0" dirty="0"/>
              <a:t> </a:t>
            </a:r>
            <a:r>
              <a:rPr lang="da-DK" noProof="0" dirty="0" err="1"/>
              <a:t>eiciis</a:t>
            </a:r>
            <a:r>
              <a:rPr lang="da-DK" noProof="0" dirty="0"/>
              <a:t> et </a:t>
            </a:r>
            <a:r>
              <a:rPr lang="da-DK" noProof="0" dirty="0" err="1"/>
              <a:t>labore</a:t>
            </a:r>
            <a:r>
              <a:rPr lang="da-DK" noProof="0" dirty="0"/>
              <a:t> </a:t>
            </a:r>
            <a:r>
              <a:rPr lang="da-DK" noProof="0" dirty="0" err="1"/>
              <a:t>cus</a:t>
            </a:r>
            <a:r>
              <a:rPr lang="da-DK" noProof="0" dirty="0"/>
              <a:t>, </a:t>
            </a:r>
            <a:r>
              <a:rPr lang="da-DK" noProof="0" dirty="0" err="1"/>
              <a:t>conecti</a:t>
            </a:r>
            <a:r>
              <a:rPr lang="da-DK" noProof="0" dirty="0"/>
              <a:t> </a:t>
            </a:r>
            <a:r>
              <a:rPr lang="da-DK" noProof="0" dirty="0" err="1"/>
              <a:t>simporis</a:t>
            </a:r>
            <a:r>
              <a:rPr lang="da-DK" noProof="0" dirty="0"/>
              <a:t> si </a:t>
            </a:r>
            <a:r>
              <a:rPr lang="da-DK" noProof="0" dirty="0" err="1"/>
              <a:t>quiat</a:t>
            </a:r>
            <a:r>
              <a:rPr lang="da-DK" noProof="0" dirty="0"/>
              <a:t> et re </a:t>
            </a:r>
            <a:r>
              <a:rPr lang="da-DK" noProof="0" dirty="0" err="1"/>
              <a:t>aboKlik</a:t>
            </a:r>
            <a:r>
              <a:rPr lang="da-DK" noProof="0" dirty="0"/>
              <a:t> for at tilføje tekst</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66800" y="2636874"/>
            <a:ext cx="5302800" cy="3497204"/>
          </a:xfrm>
        </p:spPr>
        <p:txBody>
          <a:bodyPr/>
          <a:lstStyle>
            <a:lvl1pPr>
              <a:defRPr/>
            </a:lvl1pPr>
          </a:lstStyle>
          <a:p>
            <a:pPr lvl="0"/>
            <a:r>
              <a:rPr lang="da-DK" noProof="0" dirty="0"/>
              <a:t>Klik for at tilføje tekst                                                      ENTER &amp; TAB for at se næste tekstformat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4" name="Pladsholder til dato 3">
            <a:extLst>
              <a:ext uri="{FF2B5EF4-FFF2-40B4-BE49-F238E27FC236}">
                <a16:creationId xmlns:a16="http://schemas.microsoft.com/office/drawing/2014/main" id="{2012D715-8ACA-FFBE-1DE3-52B7A5C1144F}"/>
              </a:ext>
            </a:extLst>
          </p:cNvPr>
          <p:cNvSpPr>
            <a:spLocks noGrp="1"/>
          </p:cNvSpPr>
          <p:nvPr>
            <p:ph type="dt" sz="half" idx="10"/>
          </p:nvPr>
        </p:nvSpPr>
        <p:spPr/>
        <p:txBody>
          <a:bodyPr/>
          <a:lstStyle/>
          <a:p>
            <a:fld id="{61B1F00C-AA81-451C-9F2E-28BAD98A005E}" type="datetime1">
              <a:rPr lang="da-DK" smtClean="0"/>
              <a:t>23-09-2025</a:t>
            </a:fld>
            <a:endParaRPr lang="da-DK" dirty="0"/>
          </a:p>
        </p:txBody>
      </p:sp>
      <p:sp>
        <p:nvSpPr>
          <p:cNvPr id="5" name="Pladsholder til sidefod 4">
            <a:extLst>
              <a:ext uri="{FF2B5EF4-FFF2-40B4-BE49-F238E27FC236}">
                <a16:creationId xmlns:a16="http://schemas.microsoft.com/office/drawing/2014/main" id="{0996D4F4-191F-53A9-65DB-E3760C0A7750}"/>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EB5D28F2-8FE3-B5A5-56FA-2C40E8EDD0E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Content Placeholder 2"/>
          <p:cNvSpPr>
            <a:spLocks noGrp="1"/>
          </p:cNvSpPr>
          <p:nvPr>
            <p:ph idx="13" hasCustomPrompt="1"/>
          </p:nvPr>
        </p:nvSpPr>
        <p:spPr>
          <a:xfrm>
            <a:off x="719138" y="1981199"/>
            <a:ext cx="10748962" cy="304801"/>
          </a:xfrm>
        </p:spPr>
        <p:txBody>
          <a:bodyPr/>
          <a:lstStyle>
            <a:lvl1pPr>
              <a:defRPr/>
            </a:lvl1pPr>
            <a:lvl8pPr>
              <a:defRPr/>
            </a:lvl8pPr>
            <a:lvl9pPr>
              <a:defRPr sz="1500" b="0"/>
            </a:lvl9pPr>
          </a:lstStyle>
          <a:p>
            <a:pPr lvl="8"/>
            <a:r>
              <a:rPr lang="da-DK" noProof="0" dirty="0"/>
              <a:t>En række tal og undersøgelser har de senere år peget på stigende udfordringer med mistrivsel				</a:t>
            </a:r>
            <a:endParaRPr lang="da-DK" dirty="0"/>
          </a:p>
        </p:txBody>
      </p:sp>
    </p:spTree>
    <p:extLst>
      <p:ext uri="{BB962C8B-B14F-4D97-AF65-F5344CB8AC3E}">
        <p14:creationId xmlns:p14="http://schemas.microsoft.com/office/powerpoint/2010/main" val="4243125249"/>
      </p:ext>
    </p:extLst>
  </p:cSld>
  <p:clrMapOvr>
    <a:masterClrMapping/>
  </p:clrMapOvr>
  <p:extLst>
    <p:ext uri="{DCECCB84-F9BA-43D5-87BE-67443E8EF086}">
      <p15:sldGuideLst xmlns:p15="http://schemas.microsoft.com/office/powerpoint/2012/main">
        <p15:guide id="2" pos="3793">
          <p15:clr>
            <a:srgbClr val="A4A3A4"/>
          </p15:clr>
        </p15:guide>
        <p15:guide id="3" pos="3884">
          <p15:clr>
            <a:srgbClr val="A4A3A4"/>
          </p15:clr>
        </p15:guide>
        <p15:guide id="4" orient="horz" pos="1265">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 i maks. to linjer</a:t>
            </a:r>
          </a:p>
        </p:txBody>
      </p:sp>
      <p:sp>
        <p:nvSpPr>
          <p:cNvPr id="3" name="Content Placeholder 2"/>
          <p:cNvSpPr>
            <a:spLocks noGrp="1"/>
          </p:cNvSpPr>
          <p:nvPr>
            <p:ph idx="1" hasCustomPrompt="1"/>
          </p:nvPr>
        </p:nvSpPr>
        <p:spPr>
          <a:xfrm>
            <a:off x="720000" y="2008800"/>
            <a:ext cx="7117488" cy="4125278"/>
          </a:xfrm>
        </p:spPr>
        <p:txBody>
          <a:bodyPr/>
          <a:lstStyle>
            <a:lvl1pPr>
              <a:defRPr/>
            </a:lvl1pPr>
          </a:lstStyle>
          <a:p>
            <a:pPr lvl="0"/>
            <a:r>
              <a:rPr lang="da-DK" noProof="0" dirty="0"/>
              <a:t>Klik for at tilføje tekst                                                                                                 For Intro-tekst: klik TAB fire gange                                                                           Klik ENTER og derefter TAB for at se næste tekstformat.                                       Klik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981950" y="2008800"/>
            <a:ext cx="3487650" cy="4125278"/>
          </a:xfrm>
        </p:spPr>
        <p:txBody>
          <a:bodyPr/>
          <a:lstStyle>
            <a:lvl1pPr>
              <a:defRPr/>
            </a:lvl1pPr>
          </a:lstStyle>
          <a:p>
            <a:pPr lvl="0"/>
            <a:r>
              <a:rPr lang="da-DK" noProof="0" dirty="0"/>
              <a:t>Klik for at tilføje tekst                           ENTER &amp; TAB for at se næste tekstformat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4" name="Pladsholder til dato 3">
            <a:extLst>
              <a:ext uri="{FF2B5EF4-FFF2-40B4-BE49-F238E27FC236}">
                <a16:creationId xmlns:a16="http://schemas.microsoft.com/office/drawing/2014/main" id="{DF26BCE3-1C60-7E71-4A90-6A7A877554D5}"/>
              </a:ext>
            </a:extLst>
          </p:cNvPr>
          <p:cNvSpPr>
            <a:spLocks noGrp="1"/>
          </p:cNvSpPr>
          <p:nvPr>
            <p:ph type="dt" sz="half" idx="10"/>
          </p:nvPr>
        </p:nvSpPr>
        <p:spPr/>
        <p:txBody>
          <a:bodyPr/>
          <a:lstStyle/>
          <a:p>
            <a:fld id="{61B1F00C-AA81-451C-9F2E-28BAD98A005E}" type="datetime1">
              <a:rPr lang="da-DK" smtClean="0"/>
              <a:t>23-09-2025</a:t>
            </a:fld>
            <a:endParaRPr lang="da-DK" dirty="0"/>
          </a:p>
        </p:txBody>
      </p:sp>
      <p:sp>
        <p:nvSpPr>
          <p:cNvPr id="5" name="Pladsholder til sidefod 4">
            <a:extLst>
              <a:ext uri="{FF2B5EF4-FFF2-40B4-BE49-F238E27FC236}">
                <a16:creationId xmlns:a16="http://schemas.microsoft.com/office/drawing/2014/main" id="{94253736-D513-8625-2F89-E102785DA7C4}"/>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1A275F7D-E7C6-49B1-2644-96FB92BC647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0000392"/>
      </p:ext>
    </p:extLst>
  </p:cSld>
  <p:clrMapOvr>
    <a:masterClrMapping/>
  </p:clrMapOvr>
  <p:extLst>
    <p:ext uri="{DCECCB84-F9BA-43D5-87BE-67443E8EF086}">
      <p15:sldGuideLst xmlns:p15="http://schemas.microsoft.com/office/powerpoint/2012/main">
        <p15:guide id="4" pos="2650">
          <p15:clr>
            <a:srgbClr val="A4A3A4"/>
          </p15:clr>
        </p15:guide>
        <p15:guide id="5" pos="2740">
          <p15:clr>
            <a:srgbClr val="A4A3A4"/>
          </p15:clr>
        </p15:guide>
        <p15:guide id="6" pos="4937">
          <p15:clr>
            <a:srgbClr val="A4A3A4"/>
          </p15:clr>
        </p15:guide>
        <p15:guide id="7" pos="5028">
          <p15:clr>
            <a:srgbClr val="A4A3A4"/>
          </p15:clr>
        </p15:guide>
        <p15:guide id="8" orient="horz" pos="1265">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2008800"/>
            <a:ext cx="3486875" cy="4125278"/>
          </a:xfrm>
        </p:spPr>
        <p:txBody>
          <a:bodyPr/>
          <a:lstStyle>
            <a:lvl1pPr>
              <a:defRPr/>
            </a:lvl1pPr>
          </a:lstStyle>
          <a:p>
            <a:pPr lvl="0"/>
            <a:r>
              <a:rPr lang="da-DK" noProof="0" dirty="0"/>
              <a:t>Klik for at tilføje tekst                                                                                                 For Intro-tekst: klik TAB fire gange                                                                           Klik ENTER og derefter TAB for at se næste tekstformat.                                       Klik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49750" y="2008800"/>
            <a:ext cx="3486875" cy="4125278"/>
          </a:xfrm>
        </p:spPr>
        <p:txBody>
          <a:bodyPr/>
          <a:lstStyle>
            <a:lvl1pPr>
              <a:defRPr/>
            </a:lvl1pPr>
          </a:lstStyle>
          <a:p>
            <a:pPr lvl="0"/>
            <a:r>
              <a:rPr lang="da-DK" noProof="0" dirty="0"/>
              <a:t>Klik for at tilføje tekst                           ENTER &amp; TAB for at se næste tekstformat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9" name="Content Placeholder 4">
            <a:extLst>
              <a:ext uri="{FF2B5EF4-FFF2-40B4-BE49-F238E27FC236}">
                <a16:creationId xmlns:a16="http://schemas.microsoft.com/office/drawing/2014/main" id="{A974BE4F-F05D-F820-341F-59E80B5A55BF}"/>
              </a:ext>
            </a:extLst>
          </p:cNvPr>
          <p:cNvSpPr>
            <a:spLocks noGrp="1"/>
          </p:cNvSpPr>
          <p:nvPr>
            <p:ph sz="half" idx="13" hasCustomPrompt="1"/>
          </p:nvPr>
        </p:nvSpPr>
        <p:spPr>
          <a:xfrm>
            <a:off x="7981951" y="2008188"/>
            <a:ext cx="3486875" cy="4125278"/>
          </a:xfrm>
        </p:spPr>
        <p:txBody>
          <a:bodyPr/>
          <a:lstStyle>
            <a:lvl1pPr>
              <a:defRPr/>
            </a:lvl1pPr>
            <a:lvl5pPr>
              <a:defRPr/>
            </a:lvl5pPr>
          </a:lstStyle>
          <a:p>
            <a:pPr lvl="0"/>
            <a:r>
              <a:rPr lang="da-DK" noProof="0" dirty="0"/>
              <a:t>Klik for at tilføje tekst                           ENTER &amp; TAB for at se næste tekstformat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2" name="Titel 11"/>
          <p:cNvSpPr>
            <a:spLocks noGrp="1"/>
          </p:cNvSpPr>
          <p:nvPr>
            <p:ph type="title"/>
          </p:nvPr>
        </p:nvSpPr>
        <p:spPr/>
        <p:txBody>
          <a:bodyPr/>
          <a:lstStyle/>
          <a:p>
            <a:r>
              <a:rPr lang="da-DK"/>
              <a:t>Klik for at redigere i master</a:t>
            </a:r>
          </a:p>
        </p:txBody>
      </p:sp>
      <p:sp>
        <p:nvSpPr>
          <p:cNvPr id="22" name="Pladsholder til dato 21"/>
          <p:cNvSpPr>
            <a:spLocks noGrp="1"/>
          </p:cNvSpPr>
          <p:nvPr>
            <p:ph type="dt" sz="half" idx="14"/>
          </p:nvPr>
        </p:nvSpPr>
        <p:spPr/>
        <p:txBody>
          <a:bodyPr/>
          <a:lstStyle/>
          <a:p>
            <a:fld id="{61B1F00C-AA81-451C-9F2E-28BAD98A005E}" type="datetime1">
              <a:rPr lang="da-DK" smtClean="0"/>
              <a:t>23-09-2025</a:t>
            </a:fld>
            <a:endParaRPr lang="da-DK" dirty="0"/>
          </a:p>
        </p:txBody>
      </p:sp>
      <p:sp>
        <p:nvSpPr>
          <p:cNvPr id="23" name="Pladsholder til sidefod 22"/>
          <p:cNvSpPr>
            <a:spLocks noGrp="1"/>
          </p:cNvSpPr>
          <p:nvPr>
            <p:ph type="ftr" sz="quarter" idx="15"/>
          </p:nvPr>
        </p:nvSpPr>
        <p:spPr/>
        <p:txBody>
          <a:bodyPr/>
          <a:lstStyle/>
          <a:p>
            <a:endParaRPr lang="da-DK" dirty="0"/>
          </a:p>
        </p:txBody>
      </p:sp>
      <p:sp>
        <p:nvSpPr>
          <p:cNvPr id="24" name="Pladsholder til slidenummer 23"/>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8227708"/>
      </p:ext>
    </p:extLst>
  </p:cSld>
  <p:clrMapOvr>
    <a:masterClrMapping/>
  </p:clrMapOvr>
  <p:extLst>
    <p:ext uri="{DCECCB84-F9BA-43D5-87BE-67443E8EF086}">
      <p15:sldGuideLst xmlns:p15="http://schemas.microsoft.com/office/powerpoint/2012/main">
        <p15:guide id="4" pos="2650">
          <p15:clr>
            <a:srgbClr val="A4A3A4"/>
          </p15:clr>
        </p15:guide>
        <p15:guide id="5" pos="2740">
          <p15:clr>
            <a:srgbClr val="A4A3A4"/>
          </p15:clr>
        </p15:guide>
        <p15:guide id="6" pos="4937">
          <p15:clr>
            <a:srgbClr val="A4A3A4"/>
          </p15:clr>
        </p15:guide>
        <p15:guide id="7" pos="5028">
          <p15:clr>
            <a:srgbClr val="A4A3A4"/>
          </p15:clr>
        </p15:guide>
        <p15:guide id="8" orient="horz" pos="1265">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 i maks. to linjer</a:t>
            </a:r>
          </a:p>
        </p:txBody>
      </p:sp>
      <p:sp>
        <p:nvSpPr>
          <p:cNvPr id="3" name="Content Placeholder 2"/>
          <p:cNvSpPr>
            <a:spLocks noGrp="1"/>
          </p:cNvSpPr>
          <p:nvPr>
            <p:ph idx="1" hasCustomPrompt="1"/>
          </p:nvPr>
        </p:nvSpPr>
        <p:spPr>
          <a:xfrm>
            <a:off x="720000" y="2008800"/>
            <a:ext cx="2578825" cy="4125278"/>
          </a:xfrm>
        </p:spPr>
        <p:txBody>
          <a:bodyPr/>
          <a:lstStyle>
            <a:lvl1pPr>
              <a:defRPr/>
            </a:lvl1pPr>
          </a:lstStyle>
          <a:p>
            <a:pPr lvl="0"/>
            <a:r>
              <a:rPr lang="da-DK" noProof="0" dirty="0"/>
              <a:t>Klik for at tilføje tekst          For Intro-tekst: klik TAB fire gange                                                 Klik ENTER og derefter TAB for at se næste tekstformat. Klik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53625" y="2008800"/>
            <a:ext cx="2578825" cy="4125278"/>
          </a:xfrm>
        </p:spPr>
        <p:txBody>
          <a:bodyPr/>
          <a:lstStyle>
            <a:lvl1pPr>
              <a:defRPr/>
            </a:lvl1pPr>
          </a:lstStyle>
          <a:p>
            <a:pPr lvl="0"/>
            <a:r>
              <a:rPr lang="da-DK" noProof="0" dirty="0"/>
              <a:t>Klik for at tilføje tekst          ENTER &amp; TAB for at se næste tekstformat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2" name="Content Placeholder 4">
            <a:extLst>
              <a:ext uri="{FF2B5EF4-FFF2-40B4-BE49-F238E27FC236}">
                <a16:creationId xmlns:a16="http://schemas.microsoft.com/office/drawing/2014/main" id="{CF09AE4E-CB04-E4A2-0804-1F2EDDD7A7BE}"/>
              </a:ext>
            </a:extLst>
          </p:cNvPr>
          <p:cNvSpPr>
            <a:spLocks noGrp="1"/>
          </p:cNvSpPr>
          <p:nvPr>
            <p:ph sz="half" idx="13" hasCustomPrompt="1"/>
          </p:nvPr>
        </p:nvSpPr>
        <p:spPr>
          <a:xfrm>
            <a:off x="6177776" y="2008188"/>
            <a:ext cx="2578824" cy="4125278"/>
          </a:xfrm>
        </p:spPr>
        <p:txBody>
          <a:bodyPr/>
          <a:lstStyle>
            <a:lvl1pPr>
              <a:defRPr/>
            </a:lvl1pPr>
            <a:lvl5pPr>
              <a:defRPr/>
            </a:lvl5pPr>
          </a:lstStyle>
          <a:p>
            <a:pPr lvl="0"/>
            <a:r>
              <a:rPr lang="da-DK" noProof="0" dirty="0"/>
              <a:t>Klik for at tilføje tekst         ENTER &amp; TAB for at se næste tekstformat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3" name="Pladsholder til indhold 5">
            <a:extLst>
              <a:ext uri="{FF2B5EF4-FFF2-40B4-BE49-F238E27FC236}">
                <a16:creationId xmlns:a16="http://schemas.microsoft.com/office/drawing/2014/main" id="{6F927862-ACEF-EF1D-B926-86A27523A88D}"/>
              </a:ext>
            </a:extLst>
          </p:cNvPr>
          <p:cNvSpPr>
            <a:spLocks noGrp="1"/>
          </p:cNvSpPr>
          <p:nvPr>
            <p:ph sz="quarter" idx="18" hasCustomPrompt="1"/>
          </p:nvPr>
        </p:nvSpPr>
        <p:spPr>
          <a:xfrm>
            <a:off x="8899200" y="2008188"/>
            <a:ext cx="2578824" cy="4125278"/>
          </a:xfrm>
        </p:spPr>
        <p:txBody>
          <a:bodyPr/>
          <a:lstStyle/>
          <a:p>
            <a:pPr lvl="0"/>
            <a:r>
              <a:rPr lang="da-DK" dirty="0"/>
              <a:t>Klik for at tilføje tekst        ENTER &amp; TAB for at se næste tekstformat                            SHIFT+TAB for at se foregående tekstformat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AFED0AE3-1961-41BE-7634-D31FB032409A}"/>
              </a:ext>
            </a:extLst>
          </p:cNvPr>
          <p:cNvSpPr>
            <a:spLocks noGrp="1"/>
          </p:cNvSpPr>
          <p:nvPr>
            <p:ph type="dt" sz="half" idx="19"/>
          </p:nvPr>
        </p:nvSpPr>
        <p:spPr/>
        <p:txBody>
          <a:bodyPr/>
          <a:lstStyle/>
          <a:p>
            <a:fld id="{61B1F00C-AA81-451C-9F2E-28BAD98A005E}" type="datetime1">
              <a:rPr lang="da-DK" smtClean="0"/>
              <a:t>23-09-2025</a:t>
            </a:fld>
            <a:endParaRPr lang="da-DK" dirty="0"/>
          </a:p>
        </p:txBody>
      </p:sp>
      <p:sp>
        <p:nvSpPr>
          <p:cNvPr id="5" name="Pladsholder til sidefod 4">
            <a:extLst>
              <a:ext uri="{FF2B5EF4-FFF2-40B4-BE49-F238E27FC236}">
                <a16:creationId xmlns:a16="http://schemas.microsoft.com/office/drawing/2014/main" id="{CA15ACFE-523B-7210-4C73-2954FB4CEEBA}"/>
              </a:ext>
            </a:extLst>
          </p:cNvPr>
          <p:cNvSpPr>
            <a:spLocks noGrp="1"/>
          </p:cNvSpPr>
          <p:nvPr>
            <p:ph type="ftr" sz="quarter" idx="20"/>
          </p:nvPr>
        </p:nvSpPr>
        <p:spPr/>
        <p:txBody>
          <a:bodyPr/>
          <a:lstStyle/>
          <a:p>
            <a:endParaRPr lang="da-DK" dirty="0"/>
          </a:p>
        </p:txBody>
      </p:sp>
    </p:spTree>
    <p:extLst>
      <p:ext uri="{BB962C8B-B14F-4D97-AF65-F5344CB8AC3E}">
        <p14:creationId xmlns:p14="http://schemas.microsoft.com/office/powerpoint/2010/main" val="394117792"/>
      </p:ext>
    </p:extLst>
  </p:cSld>
  <p:clrMapOvr>
    <a:masterClrMapping/>
  </p:clrMapOvr>
  <p:extLst>
    <p:ext uri="{DCECCB84-F9BA-43D5-87BE-67443E8EF086}">
      <p15:sldGuideLst xmlns:p15="http://schemas.microsoft.com/office/powerpoint/2012/main">
        <p15:guide id="2" pos="3793">
          <p15:clr>
            <a:srgbClr val="A4A3A4"/>
          </p15:clr>
        </p15:guide>
        <p15:guide id="3" pos="3884">
          <p15:clr>
            <a:srgbClr val="A4A3A4"/>
          </p15:clr>
        </p15:guide>
        <p15:guide id="4" orient="horz" pos="1265">
          <p15:clr>
            <a:srgbClr val="A4A3A4"/>
          </p15:clr>
        </p15:guide>
        <p15:guide id="9" pos="2078">
          <p15:clr>
            <a:srgbClr val="000000"/>
          </p15:clr>
        </p15:guide>
        <p15:guide id="10" pos="2169">
          <p15:clr>
            <a:srgbClr val="000000"/>
          </p15:clr>
        </p15:guide>
        <p15:guide id="11" pos="5515">
          <p15:clr>
            <a:srgbClr val="A4A3A4"/>
          </p15:clr>
        </p15:guide>
        <p15:guide id="12" pos="5605">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ighlight tekst og indhold A">
    <p:spTree>
      <p:nvGrpSpPr>
        <p:cNvPr id="1" name=""/>
        <p:cNvGrpSpPr/>
        <p:nvPr/>
      </p:nvGrpSpPr>
      <p:grpSpPr>
        <a:xfrm>
          <a:off x="0" y="0"/>
          <a:ext cx="0" cy="0"/>
          <a:chOff x="0" y="0"/>
          <a:chExt cx="0" cy="0"/>
        </a:xfrm>
      </p:grpSpPr>
      <p:sp>
        <p:nvSpPr>
          <p:cNvPr id="6" name="Baggrund">
            <a:extLst>
              <a:ext uri="{FF2B5EF4-FFF2-40B4-BE49-F238E27FC236}">
                <a16:creationId xmlns:a16="http://schemas.microsoft.com/office/drawing/2014/main" id="{29C50E12-C92F-F90B-7A3B-E851CBE06104}"/>
              </a:ext>
            </a:extLst>
          </p:cNvPr>
          <p:cNvSpPr/>
          <p:nvPr userDrawn="1"/>
        </p:nvSpPr>
        <p:spPr>
          <a:xfrm>
            <a:off x="0" y="0"/>
            <a:ext cx="5078224"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45825402-D9A7-F4D8-E1E2-46B79BD06CE7}"/>
              </a:ext>
            </a:extLst>
          </p:cNvPr>
          <p:cNvSpPr>
            <a:spLocks noGrp="1"/>
          </p:cNvSpPr>
          <p:nvPr>
            <p:ph type="title" hasCustomPrompt="1"/>
          </p:nvPr>
        </p:nvSpPr>
        <p:spPr>
          <a:xfrm>
            <a:off x="5799138" y="650342"/>
            <a:ext cx="5668961" cy="1149666"/>
          </a:xfrm>
        </p:spPr>
        <p:txBody>
          <a:bodyPr/>
          <a:lstStyle/>
          <a:p>
            <a:r>
              <a:rPr lang="da-DK" dirty="0"/>
              <a:t>Klik for at tilføje titel i maks. to linjer</a:t>
            </a:r>
          </a:p>
        </p:txBody>
      </p:sp>
      <p:sp>
        <p:nvSpPr>
          <p:cNvPr id="7" name="Content Placeholder 2">
            <a:extLst>
              <a:ext uri="{FF2B5EF4-FFF2-40B4-BE49-F238E27FC236}">
                <a16:creationId xmlns:a16="http://schemas.microsoft.com/office/drawing/2014/main" id="{39E49887-C4D3-4BCC-B48C-20FBDAA0420E}"/>
              </a:ext>
            </a:extLst>
          </p:cNvPr>
          <p:cNvSpPr>
            <a:spLocks noGrp="1"/>
          </p:cNvSpPr>
          <p:nvPr>
            <p:ph idx="1" hasCustomPrompt="1"/>
          </p:nvPr>
        </p:nvSpPr>
        <p:spPr>
          <a:xfrm>
            <a:off x="5799138" y="2008800"/>
            <a:ext cx="5672136" cy="4125278"/>
          </a:xfrm>
        </p:spPr>
        <p:txBody>
          <a:bodyPr/>
          <a:lstStyle>
            <a:lvl1pPr>
              <a:defRPr/>
            </a:lvl1pPr>
          </a:lstStyle>
          <a:p>
            <a:pPr lvl="0"/>
            <a:r>
              <a:rPr lang="da-DK" noProof="0" dirty="0"/>
              <a:t>Klik for at tilføje tekst                                                                   For Intro-tekst: klik TAB fire gange                                              Klik ENTER og derefter TAB for at se næste tekstformat.            Klik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9" name="Pladsholder til tekst 8">
            <a:extLst>
              <a:ext uri="{FF2B5EF4-FFF2-40B4-BE49-F238E27FC236}">
                <a16:creationId xmlns:a16="http://schemas.microsoft.com/office/drawing/2014/main" id="{28AED427-63BC-A6EF-897B-B64F3DB3BF1A}"/>
              </a:ext>
            </a:extLst>
          </p:cNvPr>
          <p:cNvSpPr>
            <a:spLocks noGrp="1"/>
          </p:cNvSpPr>
          <p:nvPr>
            <p:ph type="body" sz="quarter" idx="13" hasCustomPrompt="1"/>
          </p:nvPr>
        </p:nvSpPr>
        <p:spPr>
          <a:xfrm>
            <a:off x="720726" y="1751870"/>
            <a:ext cx="3638549" cy="1239111"/>
          </a:xfrm>
        </p:spPr>
        <p:txBody>
          <a:bodyPr/>
          <a:lstStyle>
            <a:lvl1pPr marL="0" indent="0">
              <a:lnSpc>
                <a:spcPct val="100000"/>
              </a:lnSpc>
              <a:spcBef>
                <a:spcPts val="0"/>
              </a:spcBef>
              <a:spcAft>
                <a:spcPts val="200"/>
              </a:spcAft>
              <a:buFont typeface="Segoe UI" panose="020B0502040204020203" pitchFamily="34" charset="0"/>
              <a:buChar char="​"/>
              <a:defRPr sz="8000" b="1">
                <a:solidFill>
                  <a:schemeClr val="bg1"/>
                </a:solidFill>
              </a:defRPr>
            </a:lvl1pPr>
            <a:lvl2pPr marL="0" indent="0">
              <a:lnSpc>
                <a:spcPct val="110000"/>
              </a:lnSpc>
              <a:spcBef>
                <a:spcPts val="0"/>
              </a:spcBef>
              <a:spcAft>
                <a:spcPts val="200"/>
              </a:spcAft>
              <a:buFont typeface="Segoe UI" panose="020B0502040204020203" pitchFamily="34" charset="0"/>
              <a:buChar char="​"/>
              <a:defRPr sz="1500" b="0">
                <a:solidFill>
                  <a:schemeClr val="bg1"/>
                </a:solidFill>
              </a:defRPr>
            </a:lvl2pPr>
            <a:lvl3pPr marL="0" indent="0">
              <a:lnSpc>
                <a:spcPct val="110000"/>
              </a:lnSpc>
              <a:spcBef>
                <a:spcPts val="0"/>
              </a:spcBef>
              <a:spcAft>
                <a:spcPts val="200"/>
              </a:spcAft>
              <a:buFont typeface="Segoe UI" panose="020B0502040204020203" pitchFamily="34" charset="0"/>
              <a:buChar char="​"/>
              <a:defRPr sz="1500" b="0">
                <a:solidFill>
                  <a:schemeClr val="bg1"/>
                </a:solidFill>
              </a:defRPr>
            </a:lvl3pPr>
            <a:lvl4pPr marL="0" indent="0">
              <a:lnSpc>
                <a:spcPct val="110000"/>
              </a:lnSpc>
              <a:spcBef>
                <a:spcPts val="0"/>
              </a:spcBef>
              <a:spcAft>
                <a:spcPts val="200"/>
              </a:spcAft>
              <a:buFont typeface="Segoe UI" panose="020B0502040204020203" pitchFamily="34" charset="0"/>
              <a:buChar char="​"/>
              <a:defRPr sz="1500" b="0">
                <a:solidFill>
                  <a:schemeClr val="bg1"/>
                </a:solidFill>
              </a:defRPr>
            </a:lvl4pPr>
            <a:lvl5pPr marL="0" indent="0">
              <a:lnSpc>
                <a:spcPct val="110000"/>
              </a:lnSpc>
              <a:spcBef>
                <a:spcPts val="0"/>
              </a:spcBef>
              <a:spcAft>
                <a:spcPts val="200"/>
              </a:spcAft>
              <a:buFont typeface="Segoe UI" panose="020B0502040204020203" pitchFamily="34" charset="0"/>
              <a:buChar char="​"/>
              <a:defRPr sz="1500" b="0">
                <a:solidFill>
                  <a:schemeClr val="bg1"/>
                </a:solidFill>
              </a:defRPr>
            </a:lvl5pPr>
            <a:lvl6pPr marL="0" indent="0">
              <a:lnSpc>
                <a:spcPct val="110000"/>
              </a:lnSpc>
              <a:spcBef>
                <a:spcPts val="0"/>
              </a:spcBef>
              <a:spcAft>
                <a:spcPts val="200"/>
              </a:spcAft>
              <a:buFont typeface="Segoe UI" panose="020B0502040204020203" pitchFamily="34" charset="0"/>
              <a:buChar char="​"/>
              <a:defRPr sz="1500" b="0">
                <a:solidFill>
                  <a:schemeClr val="bg1"/>
                </a:solidFill>
              </a:defRPr>
            </a:lvl6pPr>
            <a:lvl7pPr marL="0" indent="0">
              <a:lnSpc>
                <a:spcPct val="110000"/>
              </a:lnSpc>
              <a:spcBef>
                <a:spcPts val="0"/>
              </a:spcBef>
              <a:spcAft>
                <a:spcPts val="200"/>
              </a:spcAft>
              <a:buFont typeface="Segoe UI" panose="020B0502040204020203" pitchFamily="34" charset="0"/>
              <a:buChar char="​"/>
              <a:defRPr sz="1500" b="0">
                <a:solidFill>
                  <a:schemeClr val="bg1"/>
                </a:solidFill>
              </a:defRPr>
            </a:lvl7pPr>
            <a:lvl8pPr marL="0" indent="0">
              <a:lnSpc>
                <a:spcPct val="110000"/>
              </a:lnSpc>
              <a:spcBef>
                <a:spcPts val="0"/>
              </a:spcBef>
              <a:spcAft>
                <a:spcPts val="200"/>
              </a:spcAft>
              <a:buFont typeface="Segoe UI" panose="020B0502040204020203" pitchFamily="34" charset="0"/>
              <a:buChar char="​"/>
              <a:defRPr sz="1500" b="0">
                <a:solidFill>
                  <a:schemeClr val="bg1"/>
                </a:solidFill>
              </a:defRPr>
            </a:lvl8pPr>
            <a:lvl9pPr marL="0" indent="0">
              <a:lnSpc>
                <a:spcPct val="110000"/>
              </a:lnSpc>
              <a:spcBef>
                <a:spcPts val="0"/>
              </a:spcBef>
              <a:spcAft>
                <a:spcPts val="200"/>
              </a:spcAft>
              <a:buFont typeface="Segoe UI" panose="020B0502040204020203" pitchFamily="34" charset="0"/>
              <a:buChar char="​"/>
              <a:defRPr sz="1500" b="0">
                <a:solidFill>
                  <a:schemeClr val="bg1"/>
                </a:solidFill>
              </a:defRPr>
            </a:lvl9pPr>
          </a:lstStyle>
          <a:p>
            <a:pPr lvl="0"/>
            <a:r>
              <a:rPr lang="da-DK" dirty="0"/>
              <a:t>XXX</a:t>
            </a:r>
          </a:p>
        </p:txBody>
      </p:sp>
      <p:sp>
        <p:nvSpPr>
          <p:cNvPr id="11" name="Pladsholder til tekst 10">
            <a:extLst>
              <a:ext uri="{FF2B5EF4-FFF2-40B4-BE49-F238E27FC236}">
                <a16:creationId xmlns:a16="http://schemas.microsoft.com/office/drawing/2014/main" id="{27CDEEC6-D6C7-C8D6-BCBE-E374C1A067EE}"/>
              </a:ext>
            </a:extLst>
          </p:cNvPr>
          <p:cNvSpPr>
            <a:spLocks noGrp="1"/>
          </p:cNvSpPr>
          <p:nvPr>
            <p:ph type="body" sz="quarter" idx="14" hasCustomPrompt="1"/>
          </p:nvPr>
        </p:nvSpPr>
        <p:spPr>
          <a:xfrm>
            <a:off x="720726" y="2990981"/>
            <a:ext cx="3638550" cy="821359"/>
          </a:xfrm>
        </p:spPr>
        <p:txBody>
          <a:bodyPr/>
          <a:lstStyle>
            <a:lvl1pPr marL="0" indent="0">
              <a:lnSpc>
                <a:spcPct val="110000"/>
              </a:lnSpc>
              <a:spcBef>
                <a:spcPts val="0"/>
              </a:spcBef>
              <a:buFont typeface="Segoe UI" panose="020B0502040204020203" pitchFamily="34" charset="0"/>
              <a:buChar char="​"/>
              <a:defRPr sz="1500" b="0">
                <a:solidFill>
                  <a:schemeClr val="bg1"/>
                </a:solidFill>
              </a:defRPr>
            </a:lvl1pPr>
            <a:lvl2pPr marL="0" indent="0">
              <a:lnSpc>
                <a:spcPct val="110000"/>
              </a:lnSpc>
              <a:spcBef>
                <a:spcPts val="0"/>
              </a:spcBef>
              <a:buFont typeface="Segoe UI" panose="020B0502040204020203" pitchFamily="34" charset="0"/>
              <a:buChar char="​"/>
              <a:defRPr sz="1500" b="0">
                <a:solidFill>
                  <a:schemeClr val="bg1"/>
                </a:solidFill>
              </a:defRPr>
            </a:lvl2pPr>
            <a:lvl3pPr marL="0" indent="0">
              <a:lnSpc>
                <a:spcPct val="110000"/>
              </a:lnSpc>
              <a:spcBef>
                <a:spcPts val="0"/>
              </a:spcBef>
              <a:buFont typeface="Segoe UI" panose="020B0502040204020203" pitchFamily="34" charset="0"/>
              <a:buChar char="​"/>
              <a:defRPr sz="1500" b="0">
                <a:solidFill>
                  <a:schemeClr val="bg1"/>
                </a:solidFill>
              </a:defRPr>
            </a:lvl3pPr>
            <a:lvl4pPr marL="0" indent="0">
              <a:lnSpc>
                <a:spcPct val="110000"/>
              </a:lnSpc>
              <a:spcBef>
                <a:spcPts val="0"/>
              </a:spcBef>
              <a:buFont typeface="Segoe UI" panose="020B0502040204020203" pitchFamily="34" charset="0"/>
              <a:buChar char="​"/>
              <a:defRPr sz="1500" b="0">
                <a:solidFill>
                  <a:schemeClr val="bg1"/>
                </a:solidFill>
              </a:defRPr>
            </a:lvl4pPr>
            <a:lvl5pPr marL="0" indent="0">
              <a:lnSpc>
                <a:spcPct val="110000"/>
              </a:lnSpc>
              <a:spcBef>
                <a:spcPts val="0"/>
              </a:spcBef>
              <a:buFont typeface="Segoe UI" panose="020B0502040204020203" pitchFamily="34" charset="0"/>
              <a:buChar char="​"/>
              <a:defRPr sz="1500" b="0">
                <a:solidFill>
                  <a:schemeClr val="bg1"/>
                </a:solidFill>
              </a:defRPr>
            </a:lvl5pPr>
            <a:lvl6pPr marL="0" indent="0">
              <a:lnSpc>
                <a:spcPct val="110000"/>
              </a:lnSpc>
              <a:spcBef>
                <a:spcPts val="0"/>
              </a:spcBef>
              <a:buFont typeface="Segoe UI" panose="020B0502040204020203" pitchFamily="34" charset="0"/>
              <a:buChar char="​"/>
              <a:defRPr sz="1500" b="0">
                <a:solidFill>
                  <a:schemeClr val="bg1"/>
                </a:solidFill>
              </a:defRPr>
            </a:lvl6pPr>
            <a:lvl7pPr marL="0" indent="0">
              <a:lnSpc>
                <a:spcPct val="110000"/>
              </a:lnSpc>
              <a:spcBef>
                <a:spcPts val="0"/>
              </a:spcBef>
              <a:buFont typeface="Segoe UI" panose="020B0502040204020203" pitchFamily="34" charset="0"/>
              <a:buChar char="​"/>
              <a:defRPr sz="1500" b="0">
                <a:solidFill>
                  <a:schemeClr val="bg1"/>
                </a:solidFill>
              </a:defRPr>
            </a:lvl7pPr>
            <a:lvl8pPr marL="0" indent="0">
              <a:lnSpc>
                <a:spcPct val="110000"/>
              </a:lnSpc>
              <a:spcBef>
                <a:spcPts val="0"/>
              </a:spcBef>
              <a:buFont typeface="Segoe UI" panose="020B0502040204020203" pitchFamily="34" charset="0"/>
              <a:buChar char="​"/>
              <a:defRPr sz="1500" b="0">
                <a:solidFill>
                  <a:schemeClr val="bg1"/>
                </a:solidFill>
              </a:defRPr>
            </a:lvl8pPr>
            <a:lvl9pPr marL="0" indent="0">
              <a:lnSpc>
                <a:spcPct val="110000"/>
              </a:lnSpc>
              <a:spcBef>
                <a:spcPts val="0"/>
              </a:spcBef>
              <a:buFont typeface="Segoe UI" panose="020B0502040204020203" pitchFamily="34" charset="0"/>
              <a:buChar char="​"/>
              <a:defRPr sz="1500" b="0">
                <a:solidFill>
                  <a:schemeClr val="bg1"/>
                </a:solidFill>
              </a:defRPr>
            </a:lvl9pPr>
          </a:lstStyle>
          <a:p>
            <a:pPr lvl="0"/>
            <a:r>
              <a:rPr lang="da-DK" dirty="0"/>
              <a:t>Klik for at tilføje tekst</a:t>
            </a:r>
          </a:p>
        </p:txBody>
      </p:sp>
      <p:sp>
        <p:nvSpPr>
          <p:cNvPr id="14" name="Pladsholder til tekst 12">
            <a:extLst>
              <a:ext uri="{FF2B5EF4-FFF2-40B4-BE49-F238E27FC236}">
                <a16:creationId xmlns:a16="http://schemas.microsoft.com/office/drawing/2014/main" id="{96C6F599-0A31-53E2-249F-6C08C173C920}"/>
              </a:ext>
            </a:extLst>
          </p:cNvPr>
          <p:cNvSpPr>
            <a:spLocks noGrp="1"/>
          </p:cNvSpPr>
          <p:nvPr>
            <p:ph type="body" sz="quarter" idx="15" hasCustomPrompt="1"/>
          </p:nvPr>
        </p:nvSpPr>
        <p:spPr>
          <a:xfrm>
            <a:off x="720726" y="3816369"/>
            <a:ext cx="3638549" cy="1239111"/>
          </a:xfrm>
        </p:spPr>
        <p:txBody>
          <a:bodyPr/>
          <a:lstStyle>
            <a:lvl1pPr marL="0" indent="0">
              <a:lnSpc>
                <a:spcPct val="100000"/>
              </a:lnSpc>
              <a:spcBef>
                <a:spcPts val="0"/>
              </a:spcBef>
              <a:spcAft>
                <a:spcPts val="200"/>
              </a:spcAft>
              <a:buFont typeface="Segoe UI" panose="020B0502040204020203" pitchFamily="34" charset="0"/>
              <a:buChar char="​"/>
              <a:defRPr sz="8000" b="1">
                <a:solidFill>
                  <a:schemeClr val="bg1"/>
                </a:solidFill>
              </a:defRPr>
            </a:lvl1pPr>
            <a:lvl2pPr marL="0" indent="0">
              <a:lnSpc>
                <a:spcPct val="110000"/>
              </a:lnSpc>
              <a:spcBef>
                <a:spcPts val="0"/>
              </a:spcBef>
              <a:spcAft>
                <a:spcPts val="200"/>
              </a:spcAft>
              <a:buFont typeface="Segoe UI" panose="020B0502040204020203" pitchFamily="34" charset="0"/>
              <a:buChar char="​"/>
              <a:defRPr sz="1500" b="0">
                <a:solidFill>
                  <a:schemeClr val="bg1"/>
                </a:solidFill>
              </a:defRPr>
            </a:lvl2pPr>
            <a:lvl3pPr marL="0" indent="0">
              <a:lnSpc>
                <a:spcPct val="110000"/>
              </a:lnSpc>
              <a:spcBef>
                <a:spcPts val="0"/>
              </a:spcBef>
              <a:spcAft>
                <a:spcPts val="200"/>
              </a:spcAft>
              <a:buFont typeface="Segoe UI" panose="020B0502040204020203" pitchFamily="34" charset="0"/>
              <a:buChar char="​"/>
              <a:defRPr sz="1500" b="0">
                <a:solidFill>
                  <a:schemeClr val="bg1"/>
                </a:solidFill>
              </a:defRPr>
            </a:lvl3pPr>
            <a:lvl4pPr marL="0" indent="0">
              <a:lnSpc>
                <a:spcPct val="110000"/>
              </a:lnSpc>
              <a:spcBef>
                <a:spcPts val="0"/>
              </a:spcBef>
              <a:spcAft>
                <a:spcPts val="200"/>
              </a:spcAft>
              <a:buFont typeface="Segoe UI" panose="020B0502040204020203" pitchFamily="34" charset="0"/>
              <a:buChar char="​"/>
              <a:defRPr sz="1500" b="0">
                <a:solidFill>
                  <a:schemeClr val="bg1"/>
                </a:solidFill>
              </a:defRPr>
            </a:lvl4pPr>
            <a:lvl5pPr marL="0" indent="0">
              <a:lnSpc>
                <a:spcPct val="110000"/>
              </a:lnSpc>
              <a:spcBef>
                <a:spcPts val="0"/>
              </a:spcBef>
              <a:spcAft>
                <a:spcPts val="200"/>
              </a:spcAft>
              <a:buFont typeface="Segoe UI" panose="020B0502040204020203" pitchFamily="34" charset="0"/>
              <a:buChar char="​"/>
              <a:defRPr sz="1500" b="0">
                <a:solidFill>
                  <a:schemeClr val="bg1"/>
                </a:solidFill>
              </a:defRPr>
            </a:lvl5pPr>
            <a:lvl6pPr marL="0" indent="0">
              <a:lnSpc>
                <a:spcPct val="110000"/>
              </a:lnSpc>
              <a:spcBef>
                <a:spcPts val="0"/>
              </a:spcBef>
              <a:spcAft>
                <a:spcPts val="200"/>
              </a:spcAft>
              <a:buFont typeface="Segoe UI" panose="020B0502040204020203" pitchFamily="34" charset="0"/>
              <a:buChar char="​"/>
              <a:defRPr sz="1500" b="0">
                <a:solidFill>
                  <a:schemeClr val="bg1"/>
                </a:solidFill>
              </a:defRPr>
            </a:lvl6pPr>
            <a:lvl7pPr marL="0" indent="0">
              <a:lnSpc>
                <a:spcPct val="110000"/>
              </a:lnSpc>
              <a:spcBef>
                <a:spcPts val="0"/>
              </a:spcBef>
              <a:spcAft>
                <a:spcPts val="200"/>
              </a:spcAft>
              <a:buFont typeface="Segoe UI" panose="020B0502040204020203" pitchFamily="34" charset="0"/>
              <a:buChar char="​"/>
              <a:defRPr sz="1500" b="0">
                <a:solidFill>
                  <a:schemeClr val="bg1"/>
                </a:solidFill>
              </a:defRPr>
            </a:lvl7pPr>
            <a:lvl8pPr marL="0" indent="0">
              <a:lnSpc>
                <a:spcPct val="110000"/>
              </a:lnSpc>
              <a:spcBef>
                <a:spcPts val="0"/>
              </a:spcBef>
              <a:spcAft>
                <a:spcPts val="200"/>
              </a:spcAft>
              <a:buFont typeface="Segoe UI" panose="020B0502040204020203" pitchFamily="34" charset="0"/>
              <a:buChar char="​"/>
              <a:defRPr sz="1500" b="0">
                <a:solidFill>
                  <a:schemeClr val="bg1"/>
                </a:solidFill>
              </a:defRPr>
            </a:lvl8pPr>
            <a:lvl9pPr marL="0" indent="0">
              <a:lnSpc>
                <a:spcPct val="110000"/>
              </a:lnSpc>
              <a:spcBef>
                <a:spcPts val="0"/>
              </a:spcBef>
              <a:spcAft>
                <a:spcPts val="200"/>
              </a:spcAft>
              <a:buFont typeface="Segoe UI" panose="020B0502040204020203" pitchFamily="34" charset="0"/>
              <a:buChar char="​"/>
              <a:defRPr sz="1500" b="0">
                <a:solidFill>
                  <a:schemeClr val="bg1"/>
                </a:solidFill>
              </a:defRPr>
            </a:lvl9pPr>
          </a:lstStyle>
          <a:p>
            <a:pPr lvl="0"/>
            <a:r>
              <a:rPr lang="da-DK" dirty="0"/>
              <a:t>XXX</a:t>
            </a:r>
          </a:p>
        </p:txBody>
      </p:sp>
      <p:sp>
        <p:nvSpPr>
          <p:cNvPr id="15" name="Pladsholder til tekst 14">
            <a:extLst>
              <a:ext uri="{FF2B5EF4-FFF2-40B4-BE49-F238E27FC236}">
                <a16:creationId xmlns:a16="http://schemas.microsoft.com/office/drawing/2014/main" id="{F667800A-190B-5E65-F2C4-E36C9E742227}"/>
              </a:ext>
            </a:extLst>
          </p:cNvPr>
          <p:cNvSpPr>
            <a:spLocks noGrp="1"/>
          </p:cNvSpPr>
          <p:nvPr>
            <p:ph type="body" sz="quarter" idx="16" hasCustomPrompt="1"/>
          </p:nvPr>
        </p:nvSpPr>
        <p:spPr>
          <a:xfrm>
            <a:off x="720726" y="5055480"/>
            <a:ext cx="3638550" cy="1078598"/>
          </a:xfrm>
        </p:spPr>
        <p:txBody>
          <a:bodyPr/>
          <a:lstStyle>
            <a:lvl1pPr marL="0" indent="0">
              <a:lnSpc>
                <a:spcPct val="110000"/>
              </a:lnSpc>
              <a:spcBef>
                <a:spcPts val="0"/>
              </a:spcBef>
              <a:buFont typeface="Segoe UI" panose="020B0502040204020203" pitchFamily="34" charset="0"/>
              <a:buChar char="​"/>
              <a:defRPr sz="1500" b="0">
                <a:solidFill>
                  <a:schemeClr val="bg1"/>
                </a:solidFill>
              </a:defRPr>
            </a:lvl1pPr>
            <a:lvl2pPr marL="0" indent="0">
              <a:lnSpc>
                <a:spcPct val="110000"/>
              </a:lnSpc>
              <a:spcBef>
                <a:spcPts val="0"/>
              </a:spcBef>
              <a:buFont typeface="Segoe UI" panose="020B0502040204020203" pitchFamily="34" charset="0"/>
              <a:buChar char="​"/>
              <a:defRPr sz="1500" b="0">
                <a:solidFill>
                  <a:schemeClr val="bg1"/>
                </a:solidFill>
              </a:defRPr>
            </a:lvl2pPr>
            <a:lvl3pPr marL="0" indent="0">
              <a:lnSpc>
                <a:spcPct val="110000"/>
              </a:lnSpc>
              <a:spcBef>
                <a:spcPts val="0"/>
              </a:spcBef>
              <a:buFont typeface="Segoe UI" panose="020B0502040204020203" pitchFamily="34" charset="0"/>
              <a:buChar char="​"/>
              <a:defRPr sz="1500" b="0">
                <a:solidFill>
                  <a:schemeClr val="bg1"/>
                </a:solidFill>
              </a:defRPr>
            </a:lvl3pPr>
            <a:lvl4pPr marL="0" indent="0">
              <a:lnSpc>
                <a:spcPct val="110000"/>
              </a:lnSpc>
              <a:spcBef>
                <a:spcPts val="0"/>
              </a:spcBef>
              <a:buFont typeface="Segoe UI" panose="020B0502040204020203" pitchFamily="34" charset="0"/>
              <a:buChar char="​"/>
              <a:defRPr sz="1500" b="0">
                <a:solidFill>
                  <a:schemeClr val="bg1"/>
                </a:solidFill>
              </a:defRPr>
            </a:lvl4pPr>
            <a:lvl5pPr marL="0" indent="0">
              <a:lnSpc>
                <a:spcPct val="110000"/>
              </a:lnSpc>
              <a:spcBef>
                <a:spcPts val="0"/>
              </a:spcBef>
              <a:buFont typeface="Segoe UI" panose="020B0502040204020203" pitchFamily="34" charset="0"/>
              <a:buChar char="​"/>
              <a:defRPr sz="1500" b="0">
                <a:solidFill>
                  <a:schemeClr val="bg1"/>
                </a:solidFill>
              </a:defRPr>
            </a:lvl5pPr>
            <a:lvl6pPr marL="0" indent="0">
              <a:lnSpc>
                <a:spcPct val="110000"/>
              </a:lnSpc>
              <a:spcBef>
                <a:spcPts val="0"/>
              </a:spcBef>
              <a:buFont typeface="Segoe UI" panose="020B0502040204020203" pitchFamily="34" charset="0"/>
              <a:buChar char="​"/>
              <a:defRPr sz="1500" b="0">
                <a:solidFill>
                  <a:schemeClr val="bg1"/>
                </a:solidFill>
              </a:defRPr>
            </a:lvl6pPr>
            <a:lvl7pPr marL="0" indent="0">
              <a:lnSpc>
                <a:spcPct val="110000"/>
              </a:lnSpc>
              <a:spcBef>
                <a:spcPts val="0"/>
              </a:spcBef>
              <a:buFont typeface="Segoe UI" panose="020B0502040204020203" pitchFamily="34" charset="0"/>
              <a:buChar char="​"/>
              <a:defRPr sz="1500" b="0">
                <a:solidFill>
                  <a:schemeClr val="bg1"/>
                </a:solidFill>
              </a:defRPr>
            </a:lvl7pPr>
            <a:lvl8pPr marL="0" indent="0">
              <a:lnSpc>
                <a:spcPct val="110000"/>
              </a:lnSpc>
              <a:spcBef>
                <a:spcPts val="0"/>
              </a:spcBef>
              <a:buFont typeface="Segoe UI" panose="020B0502040204020203" pitchFamily="34" charset="0"/>
              <a:buChar char="​"/>
              <a:defRPr sz="1500" b="0">
                <a:solidFill>
                  <a:schemeClr val="bg1"/>
                </a:solidFill>
              </a:defRPr>
            </a:lvl8pPr>
            <a:lvl9pPr marL="0" indent="0">
              <a:lnSpc>
                <a:spcPct val="110000"/>
              </a:lnSpc>
              <a:spcBef>
                <a:spcPts val="0"/>
              </a:spcBef>
              <a:buFont typeface="Segoe UI" panose="020B0502040204020203" pitchFamily="34" charset="0"/>
              <a:buChar char="​"/>
              <a:defRPr sz="1500" b="0">
                <a:solidFill>
                  <a:schemeClr val="bg1"/>
                </a:solidFill>
              </a:defRPr>
            </a:lvl9pPr>
          </a:lstStyle>
          <a:p>
            <a:pPr lvl="0"/>
            <a:r>
              <a:rPr lang="da-DK" dirty="0"/>
              <a:t>Klik for at tilføje tekst</a:t>
            </a:r>
          </a:p>
        </p:txBody>
      </p:sp>
      <p:sp>
        <p:nvSpPr>
          <p:cNvPr id="8" name="Pladsholder til dato 7">
            <a:extLst>
              <a:ext uri="{FF2B5EF4-FFF2-40B4-BE49-F238E27FC236}">
                <a16:creationId xmlns:a16="http://schemas.microsoft.com/office/drawing/2014/main" id="{FEAF2A4B-6AA7-46D6-4C80-1C73F1A622B3}"/>
              </a:ext>
            </a:extLst>
          </p:cNvPr>
          <p:cNvSpPr>
            <a:spLocks noGrp="1"/>
          </p:cNvSpPr>
          <p:nvPr>
            <p:ph type="dt" sz="half" idx="17"/>
          </p:nvPr>
        </p:nvSpPr>
        <p:spPr/>
        <p:txBody>
          <a:bodyPr/>
          <a:lstStyle/>
          <a:p>
            <a:fld id="{61B1F00C-AA81-451C-9F2E-28BAD98A005E}" type="datetime1">
              <a:rPr lang="da-DK" smtClean="0"/>
              <a:t>23-09-2025</a:t>
            </a:fld>
            <a:endParaRPr lang="da-DK" dirty="0"/>
          </a:p>
        </p:txBody>
      </p:sp>
      <p:sp>
        <p:nvSpPr>
          <p:cNvPr id="10" name="Pladsholder til sidefod 9">
            <a:extLst>
              <a:ext uri="{FF2B5EF4-FFF2-40B4-BE49-F238E27FC236}">
                <a16:creationId xmlns:a16="http://schemas.microsoft.com/office/drawing/2014/main" id="{D5B11EA8-166B-CC04-B945-DD0869BDC4C2}"/>
              </a:ext>
            </a:extLst>
          </p:cNvPr>
          <p:cNvSpPr>
            <a:spLocks noGrp="1"/>
          </p:cNvSpPr>
          <p:nvPr>
            <p:ph type="ftr" sz="quarter" idx="18"/>
          </p:nvPr>
        </p:nvSpPr>
        <p:spPr/>
        <p:txBody>
          <a:bodyPr/>
          <a:lstStyle/>
          <a:p>
            <a:endParaRPr lang="da-DK" dirty="0"/>
          </a:p>
        </p:txBody>
      </p:sp>
      <p:sp>
        <p:nvSpPr>
          <p:cNvPr id="12" name="Pladsholder til slidenummer 11">
            <a:extLst>
              <a:ext uri="{FF2B5EF4-FFF2-40B4-BE49-F238E27FC236}">
                <a16:creationId xmlns:a16="http://schemas.microsoft.com/office/drawing/2014/main" id="{91481CAF-9FEB-64D3-9E8E-A3A01CB54E91}"/>
              </a:ext>
            </a:extLst>
          </p:cNvPr>
          <p:cNvSpPr>
            <a:spLocks noGrp="1"/>
          </p:cNvSpPr>
          <p:nvPr>
            <p:ph type="sldNum" sz="quarter" idx="19"/>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02248645"/>
      </p:ext>
    </p:extLst>
  </p:cSld>
  <p:clrMapOvr>
    <a:masterClrMapping/>
  </p:clrMapOvr>
  <p:extLst>
    <p:ext uri="{DCECCB84-F9BA-43D5-87BE-67443E8EF086}">
      <p15:sldGuideLst xmlns:p15="http://schemas.microsoft.com/office/powerpoint/2012/main">
        <p15:guide id="1" pos="3653">
          <p15:clr>
            <a:srgbClr val="A4A3A4"/>
          </p15:clr>
        </p15:guide>
        <p15:guide id="2" pos="2746">
          <p15:clr>
            <a:srgbClr val="A4A3A4"/>
          </p15:clr>
        </p15:guide>
        <p15:guide id="3" orient="horz" pos="1265">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ighlight tekst og indhold B">
    <p:spTree>
      <p:nvGrpSpPr>
        <p:cNvPr id="1" name=""/>
        <p:cNvGrpSpPr/>
        <p:nvPr/>
      </p:nvGrpSpPr>
      <p:grpSpPr>
        <a:xfrm>
          <a:off x="0" y="0"/>
          <a:ext cx="0" cy="0"/>
          <a:chOff x="0" y="0"/>
          <a:chExt cx="0" cy="0"/>
        </a:xfrm>
      </p:grpSpPr>
      <p:sp>
        <p:nvSpPr>
          <p:cNvPr id="6" name="Baggrund">
            <a:extLst>
              <a:ext uri="{FF2B5EF4-FFF2-40B4-BE49-F238E27FC236}">
                <a16:creationId xmlns:a16="http://schemas.microsoft.com/office/drawing/2014/main" id="{29C50E12-C92F-F90B-7A3B-E851CBE06104}"/>
              </a:ext>
            </a:extLst>
          </p:cNvPr>
          <p:cNvSpPr/>
          <p:nvPr userDrawn="1"/>
        </p:nvSpPr>
        <p:spPr>
          <a:xfrm>
            <a:off x="0" y="0"/>
            <a:ext cx="5078224"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45825402-D9A7-F4D8-E1E2-46B79BD06CE7}"/>
              </a:ext>
            </a:extLst>
          </p:cNvPr>
          <p:cNvSpPr>
            <a:spLocks noGrp="1"/>
          </p:cNvSpPr>
          <p:nvPr>
            <p:ph type="title" hasCustomPrompt="1"/>
          </p:nvPr>
        </p:nvSpPr>
        <p:spPr>
          <a:xfrm>
            <a:off x="5799138" y="650342"/>
            <a:ext cx="5668961" cy="1149666"/>
          </a:xfrm>
        </p:spPr>
        <p:txBody>
          <a:bodyPr/>
          <a:lstStyle/>
          <a:p>
            <a:r>
              <a:rPr lang="da-DK" dirty="0"/>
              <a:t>Klik for at tilføje titel i maks. to linjer</a:t>
            </a:r>
          </a:p>
        </p:txBody>
      </p:sp>
      <p:sp>
        <p:nvSpPr>
          <p:cNvPr id="7" name="Content Placeholder 2">
            <a:extLst>
              <a:ext uri="{FF2B5EF4-FFF2-40B4-BE49-F238E27FC236}">
                <a16:creationId xmlns:a16="http://schemas.microsoft.com/office/drawing/2014/main" id="{39E49887-C4D3-4BCC-B48C-20FBDAA0420E}"/>
              </a:ext>
            </a:extLst>
          </p:cNvPr>
          <p:cNvSpPr>
            <a:spLocks noGrp="1"/>
          </p:cNvSpPr>
          <p:nvPr>
            <p:ph idx="1" hasCustomPrompt="1"/>
          </p:nvPr>
        </p:nvSpPr>
        <p:spPr>
          <a:xfrm>
            <a:off x="5799138" y="2008800"/>
            <a:ext cx="5672136" cy="4125278"/>
          </a:xfrm>
        </p:spPr>
        <p:txBody>
          <a:bodyPr/>
          <a:lstStyle>
            <a:lvl1pPr>
              <a:defRPr/>
            </a:lvl1pPr>
          </a:lstStyle>
          <a:p>
            <a:pPr lvl="0"/>
            <a:r>
              <a:rPr lang="da-DK" noProof="0" dirty="0"/>
              <a:t>Klik for at tilføje tekst                                                                   For Intro-tekst: klik TAB fire gange                                              Klik ENTER og derefter TAB for at se næste tekstformat.            Klik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9" name="Pladsholder til tekst 8">
            <a:extLst>
              <a:ext uri="{FF2B5EF4-FFF2-40B4-BE49-F238E27FC236}">
                <a16:creationId xmlns:a16="http://schemas.microsoft.com/office/drawing/2014/main" id="{28AED427-63BC-A6EF-897B-B64F3DB3BF1A}"/>
              </a:ext>
            </a:extLst>
          </p:cNvPr>
          <p:cNvSpPr>
            <a:spLocks noGrp="1"/>
          </p:cNvSpPr>
          <p:nvPr>
            <p:ph type="body" sz="quarter" idx="13" hasCustomPrompt="1"/>
          </p:nvPr>
        </p:nvSpPr>
        <p:spPr>
          <a:xfrm>
            <a:off x="720726" y="1751870"/>
            <a:ext cx="3638549" cy="1239111"/>
          </a:xfrm>
        </p:spPr>
        <p:txBody>
          <a:bodyPr/>
          <a:lstStyle>
            <a:lvl1pPr marL="0" indent="0">
              <a:lnSpc>
                <a:spcPct val="100000"/>
              </a:lnSpc>
              <a:spcBef>
                <a:spcPts val="0"/>
              </a:spcBef>
              <a:spcAft>
                <a:spcPts val="200"/>
              </a:spcAft>
              <a:buFont typeface="Segoe UI" panose="020B0502040204020203" pitchFamily="34" charset="0"/>
              <a:buChar char="​"/>
              <a:defRPr sz="8000" b="1">
                <a:solidFill>
                  <a:schemeClr val="tx1"/>
                </a:solidFill>
              </a:defRPr>
            </a:lvl1pPr>
            <a:lvl2pPr marL="0" indent="0">
              <a:lnSpc>
                <a:spcPct val="110000"/>
              </a:lnSpc>
              <a:spcBef>
                <a:spcPts val="0"/>
              </a:spcBef>
              <a:spcAft>
                <a:spcPts val="200"/>
              </a:spcAft>
              <a:buFont typeface="Segoe UI" panose="020B0502040204020203" pitchFamily="34" charset="0"/>
              <a:buChar char="​"/>
              <a:defRPr sz="1500" b="0">
                <a:solidFill>
                  <a:schemeClr val="tx1"/>
                </a:solidFill>
              </a:defRPr>
            </a:lvl2pPr>
            <a:lvl3pPr marL="0" indent="0">
              <a:lnSpc>
                <a:spcPct val="110000"/>
              </a:lnSpc>
              <a:spcBef>
                <a:spcPts val="0"/>
              </a:spcBef>
              <a:spcAft>
                <a:spcPts val="200"/>
              </a:spcAft>
              <a:buFont typeface="Segoe UI" panose="020B0502040204020203" pitchFamily="34" charset="0"/>
              <a:buChar char="​"/>
              <a:defRPr sz="1500" b="0">
                <a:solidFill>
                  <a:schemeClr val="tx1"/>
                </a:solidFill>
              </a:defRPr>
            </a:lvl3pPr>
            <a:lvl4pPr marL="0" indent="0">
              <a:lnSpc>
                <a:spcPct val="110000"/>
              </a:lnSpc>
              <a:spcBef>
                <a:spcPts val="0"/>
              </a:spcBef>
              <a:spcAft>
                <a:spcPts val="200"/>
              </a:spcAft>
              <a:buFont typeface="Segoe UI" panose="020B0502040204020203" pitchFamily="34" charset="0"/>
              <a:buChar char="​"/>
              <a:defRPr sz="1500" b="0">
                <a:solidFill>
                  <a:schemeClr val="tx1"/>
                </a:solidFill>
              </a:defRPr>
            </a:lvl4pPr>
            <a:lvl5pPr marL="0" indent="0">
              <a:lnSpc>
                <a:spcPct val="110000"/>
              </a:lnSpc>
              <a:spcBef>
                <a:spcPts val="0"/>
              </a:spcBef>
              <a:spcAft>
                <a:spcPts val="200"/>
              </a:spcAft>
              <a:buFont typeface="Segoe UI" panose="020B0502040204020203" pitchFamily="34" charset="0"/>
              <a:buChar char="​"/>
              <a:defRPr sz="1500" b="0">
                <a:solidFill>
                  <a:schemeClr val="tx1"/>
                </a:solidFill>
              </a:defRPr>
            </a:lvl5pPr>
            <a:lvl6pPr marL="0" indent="0">
              <a:lnSpc>
                <a:spcPct val="110000"/>
              </a:lnSpc>
              <a:spcBef>
                <a:spcPts val="0"/>
              </a:spcBef>
              <a:spcAft>
                <a:spcPts val="200"/>
              </a:spcAft>
              <a:buFont typeface="Segoe UI" panose="020B0502040204020203" pitchFamily="34" charset="0"/>
              <a:buChar char="​"/>
              <a:defRPr sz="1500" b="0">
                <a:solidFill>
                  <a:schemeClr val="tx1"/>
                </a:solidFill>
              </a:defRPr>
            </a:lvl6pPr>
            <a:lvl7pPr marL="0" indent="0">
              <a:lnSpc>
                <a:spcPct val="110000"/>
              </a:lnSpc>
              <a:spcBef>
                <a:spcPts val="0"/>
              </a:spcBef>
              <a:spcAft>
                <a:spcPts val="200"/>
              </a:spcAft>
              <a:buFont typeface="Segoe UI" panose="020B0502040204020203" pitchFamily="34" charset="0"/>
              <a:buChar char="​"/>
              <a:defRPr sz="1500" b="0">
                <a:solidFill>
                  <a:schemeClr val="tx1"/>
                </a:solidFill>
              </a:defRPr>
            </a:lvl7pPr>
            <a:lvl8pPr marL="0" indent="0">
              <a:lnSpc>
                <a:spcPct val="110000"/>
              </a:lnSpc>
              <a:spcBef>
                <a:spcPts val="0"/>
              </a:spcBef>
              <a:spcAft>
                <a:spcPts val="200"/>
              </a:spcAft>
              <a:buFont typeface="Segoe UI" panose="020B0502040204020203" pitchFamily="34" charset="0"/>
              <a:buChar char="​"/>
              <a:defRPr sz="1500" b="0">
                <a:solidFill>
                  <a:schemeClr val="tx1"/>
                </a:solidFill>
              </a:defRPr>
            </a:lvl8pPr>
            <a:lvl9pPr marL="0" indent="0">
              <a:lnSpc>
                <a:spcPct val="110000"/>
              </a:lnSpc>
              <a:spcBef>
                <a:spcPts val="0"/>
              </a:spcBef>
              <a:spcAft>
                <a:spcPts val="200"/>
              </a:spcAft>
              <a:buFont typeface="Segoe UI" panose="020B0502040204020203" pitchFamily="34" charset="0"/>
              <a:buChar char="​"/>
              <a:defRPr sz="1500" b="0">
                <a:solidFill>
                  <a:schemeClr val="tx1"/>
                </a:solidFill>
              </a:defRPr>
            </a:lvl9pPr>
          </a:lstStyle>
          <a:p>
            <a:pPr lvl="0"/>
            <a:r>
              <a:rPr lang="da-DK" dirty="0"/>
              <a:t>XXX</a:t>
            </a:r>
          </a:p>
        </p:txBody>
      </p:sp>
      <p:sp>
        <p:nvSpPr>
          <p:cNvPr id="11" name="Pladsholder til tekst 10">
            <a:extLst>
              <a:ext uri="{FF2B5EF4-FFF2-40B4-BE49-F238E27FC236}">
                <a16:creationId xmlns:a16="http://schemas.microsoft.com/office/drawing/2014/main" id="{27CDEEC6-D6C7-C8D6-BCBE-E374C1A067EE}"/>
              </a:ext>
            </a:extLst>
          </p:cNvPr>
          <p:cNvSpPr>
            <a:spLocks noGrp="1"/>
          </p:cNvSpPr>
          <p:nvPr>
            <p:ph type="body" sz="quarter" idx="14" hasCustomPrompt="1"/>
          </p:nvPr>
        </p:nvSpPr>
        <p:spPr>
          <a:xfrm>
            <a:off x="720726" y="2990981"/>
            <a:ext cx="3638550" cy="821359"/>
          </a:xfrm>
        </p:spPr>
        <p:txBody>
          <a:bodyPr/>
          <a:lstStyle>
            <a:lvl1pPr marL="0" indent="0">
              <a:lnSpc>
                <a:spcPct val="110000"/>
              </a:lnSpc>
              <a:spcBef>
                <a:spcPts val="0"/>
              </a:spcBef>
              <a:buFont typeface="Segoe UI" panose="020B0502040204020203" pitchFamily="34" charset="0"/>
              <a:buChar char="​"/>
              <a:defRPr sz="1500" b="0">
                <a:solidFill>
                  <a:schemeClr val="tx1"/>
                </a:solidFill>
              </a:defRPr>
            </a:lvl1pPr>
            <a:lvl2pPr marL="0" indent="0">
              <a:lnSpc>
                <a:spcPct val="110000"/>
              </a:lnSpc>
              <a:spcBef>
                <a:spcPts val="0"/>
              </a:spcBef>
              <a:buFont typeface="Segoe UI" panose="020B0502040204020203" pitchFamily="34" charset="0"/>
              <a:buChar char="​"/>
              <a:defRPr sz="1500" b="0">
                <a:solidFill>
                  <a:schemeClr val="tx1"/>
                </a:solidFill>
              </a:defRPr>
            </a:lvl2pPr>
            <a:lvl3pPr marL="0" indent="0">
              <a:lnSpc>
                <a:spcPct val="110000"/>
              </a:lnSpc>
              <a:spcBef>
                <a:spcPts val="0"/>
              </a:spcBef>
              <a:buFont typeface="Segoe UI" panose="020B0502040204020203" pitchFamily="34" charset="0"/>
              <a:buChar char="​"/>
              <a:defRPr sz="1500" b="0">
                <a:solidFill>
                  <a:schemeClr val="tx1"/>
                </a:solidFill>
              </a:defRPr>
            </a:lvl3pPr>
            <a:lvl4pPr marL="0" indent="0">
              <a:lnSpc>
                <a:spcPct val="110000"/>
              </a:lnSpc>
              <a:spcBef>
                <a:spcPts val="0"/>
              </a:spcBef>
              <a:buFont typeface="Segoe UI" panose="020B0502040204020203" pitchFamily="34" charset="0"/>
              <a:buChar char="​"/>
              <a:defRPr sz="1500" b="0">
                <a:solidFill>
                  <a:schemeClr val="tx1"/>
                </a:solidFill>
              </a:defRPr>
            </a:lvl4pPr>
            <a:lvl5pPr marL="0" indent="0">
              <a:lnSpc>
                <a:spcPct val="110000"/>
              </a:lnSpc>
              <a:spcBef>
                <a:spcPts val="0"/>
              </a:spcBef>
              <a:buFont typeface="Segoe UI" panose="020B0502040204020203" pitchFamily="34" charset="0"/>
              <a:buChar char="​"/>
              <a:defRPr sz="1500" b="0">
                <a:solidFill>
                  <a:schemeClr val="tx1"/>
                </a:solidFill>
              </a:defRPr>
            </a:lvl5pPr>
            <a:lvl6pPr marL="0" indent="0">
              <a:lnSpc>
                <a:spcPct val="110000"/>
              </a:lnSpc>
              <a:spcBef>
                <a:spcPts val="0"/>
              </a:spcBef>
              <a:buFont typeface="Segoe UI" panose="020B0502040204020203" pitchFamily="34" charset="0"/>
              <a:buChar char="​"/>
              <a:defRPr sz="1500" b="0">
                <a:solidFill>
                  <a:schemeClr val="tx1"/>
                </a:solidFill>
              </a:defRPr>
            </a:lvl6pPr>
            <a:lvl7pPr marL="0" indent="0">
              <a:lnSpc>
                <a:spcPct val="110000"/>
              </a:lnSpc>
              <a:spcBef>
                <a:spcPts val="0"/>
              </a:spcBef>
              <a:buFont typeface="Segoe UI" panose="020B0502040204020203" pitchFamily="34" charset="0"/>
              <a:buChar char="​"/>
              <a:defRPr sz="1500" b="0">
                <a:solidFill>
                  <a:schemeClr val="tx1"/>
                </a:solidFill>
              </a:defRPr>
            </a:lvl7pPr>
            <a:lvl8pPr marL="0" indent="0">
              <a:lnSpc>
                <a:spcPct val="110000"/>
              </a:lnSpc>
              <a:spcBef>
                <a:spcPts val="0"/>
              </a:spcBef>
              <a:buFont typeface="Segoe UI" panose="020B0502040204020203" pitchFamily="34" charset="0"/>
              <a:buChar char="​"/>
              <a:defRPr sz="1500" b="0">
                <a:solidFill>
                  <a:schemeClr val="tx1"/>
                </a:solidFill>
              </a:defRPr>
            </a:lvl8pPr>
            <a:lvl9pPr marL="0" indent="0">
              <a:lnSpc>
                <a:spcPct val="110000"/>
              </a:lnSpc>
              <a:spcBef>
                <a:spcPts val="0"/>
              </a:spcBef>
              <a:buFont typeface="Segoe UI" panose="020B0502040204020203" pitchFamily="34" charset="0"/>
              <a:buChar char="​"/>
              <a:defRPr sz="1500" b="0">
                <a:solidFill>
                  <a:schemeClr val="tx1"/>
                </a:solidFill>
              </a:defRPr>
            </a:lvl9pPr>
          </a:lstStyle>
          <a:p>
            <a:pPr lvl="0"/>
            <a:r>
              <a:rPr lang="da-DK" dirty="0"/>
              <a:t>Klik for at tilføje tekst</a:t>
            </a:r>
          </a:p>
        </p:txBody>
      </p:sp>
      <p:sp>
        <p:nvSpPr>
          <p:cNvPr id="14" name="Pladsholder til tekst 12">
            <a:extLst>
              <a:ext uri="{FF2B5EF4-FFF2-40B4-BE49-F238E27FC236}">
                <a16:creationId xmlns:a16="http://schemas.microsoft.com/office/drawing/2014/main" id="{96C6F599-0A31-53E2-249F-6C08C173C920}"/>
              </a:ext>
            </a:extLst>
          </p:cNvPr>
          <p:cNvSpPr>
            <a:spLocks noGrp="1"/>
          </p:cNvSpPr>
          <p:nvPr>
            <p:ph type="body" sz="quarter" idx="15" hasCustomPrompt="1"/>
          </p:nvPr>
        </p:nvSpPr>
        <p:spPr>
          <a:xfrm>
            <a:off x="720726" y="3816369"/>
            <a:ext cx="3638549" cy="1239111"/>
          </a:xfrm>
        </p:spPr>
        <p:txBody>
          <a:bodyPr/>
          <a:lstStyle>
            <a:lvl1pPr marL="0" indent="0">
              <a:lnSpc>
                <a:spcPct val="100000"/>
              </a:lnSpc>
              <a:spcBef>
                <a:spcPts val="0"/>
              </a:spcBef>
              <a:spcAft>
                <a:spcPts val="200"/>
              </a:spcAft>
              <a:buFont typeface="Segoe UI" panose="020B0502040204020203" pitchFamily="34" charset="0"/>
              <a:buChar char="​"/>
              <a:defRPr sz="8000" b="1">
                <a:solidFill>
                  <a:schemeClr val="tx1"/>
                </a:solidFill>
              </a:defRPr>
            </a:lvl1pPr>
            <a:lvl2pPr marL="0" indent="0">
              <a:lnSpc>
                <a:spcPct val="110000"/>
              </a:lnSpc>
              <a:spcBef>
                <a:spcPts val="0"/>
              </a:spcBef>
              <a:spcAft>
                <a:spcPts val="200"/>
              </a:spcAft>
              <a:buFont typeface="Segoe UI" panose="020B0502040204020203" pitchFamily="34" charset="0"/>
              <a:buChar char="​"/>
              <a:defRPr sz="1500" b="0">
                <a:solidFill>
                  <a:schemeClr val="tx1"/>
                </a:solidFill>
              </a:defRPr>
            </a:lvl2pPr>
            <a:lvl3pPr marL="0" indent="0">
              <a:lnSpc>
                <a:spcPct val="110000"/>
              </a:lnSpc>
              <a:spcBef>
                <a:spcPts val="0"/>
              </a:spcBef>
              <a:spcAft>
                <a:spcPts val="200"/>
              </a:spcAft>
              <a:buFont typeface="Segoe UI" panose="020B0502040204020203" pitchFamily="34" charset="0"/>
              <a:buChar char="​"/>
              <a:defRPr sz="1500" b="0">
                <a:solidFill>
                  <a:schemeClr val="tx1"/>
                </a:solidFill>
              </a:defRPr>
            </a:lvl3pPr>
            <a:lvl4pPr marL="0" indent="0">
              <a:lnSpc>
                <a:spcPct val="110000"/>
              </a:lnSpc>
              <a:spcBef>
                <a:spcPts val="0"/>
              </a:spcBef>
              <a:spcAft>
                <a:spcPts val="200"/>
              </a:spcAft>
              <a:buFont typeface="Segoe UI" panose="020B0502040204020203" pitchFamily="34" charset="0"/>
              <a:buChar char="​"/>
              <a:defRPr sz="1500" b="0">
                <a:solidFill>
                  <a:schemeClr val="tx1"/>
                </a:solidFill>
              </a:defRPr>
            </a:lvl4pPr>
            <a:lvl5pPr marL="0" indent="0">
              <a:lnSpc>
                <a:spcPct val="110000"/>
              </a:lnSpc>
              <a:spcBef>
                <a:spcPts val="0"/>
              </a:spcBef>
              <a:spcAft>
                <a:spcPts val="200"/>
              </a:spcAft>
              <a:buFont typeface="Segoe UI" panose="020B0502040204020203" pitchFamily="34" charset="0"/>
              <a:buChar char="​"/>
              <a:defRPr sz="1500" b="0">
                <a:solidFill>
                  <a:schemeClr val="tx1"/>
                </a:solidFill>
              </a:defRPr>
            </a:lvl5pPr>
            <a:lvl6pPr marL="0" indent="0">
              <a:lnSpc>
                <a:spcPct val="110000"/>
              </a:lnSpc>
              <a:spcBef>
                <a:spcPts val="0"/>
              </a:spcBef>
              <a:spcAft>
                <a:spcPts val="200"/>
              </a:spcAft>
              <a:buFont typeface="Segoe UI" panose="020B0502040204020203" pitchFamily="34" charset="0"/>
              <a:buChar char="​"/>
              <a:defRPr sz="1500" b="0">
                <a:solidFill>
                  <a:schemeClr val="tx1"/>
                </a:solidFill>
              </a:defRPr>
            </a:lvl6pPr>
            <a:lvl7pPr marL="0" indent="0">
              <a:lnSpc>
                <a:spcPct val="110000"/>
              </a:lnSpc>
              <a:spcBef>
                <a:spcPts val="0"/>
              </a:spcBef>
              <a:spcAft>
                <a:spcPts val="200"/>
              </a:spcAft>
              <a:buFont typeface="Segoe UI" panose="020B0502040204020203" pitchFamily="34" charset="0"/>
              <a:buChar char="​"/>
              <a:defRPr sz="1500" b="0">
                <a:solidFill>
                  <a:schemeClr val="tx1"/>
                </a:solidFill>
              </a:defRPr>
            </a:lvl7pPr>
            <a:lvl8pPr marL="0" indent="0">
              <a:lnSpc>
                <a:spcPct val="110000"/>
              </a:lnSpc>
              <a:spcBef>
                <a:spcPts val="0"/>
              </a:spcBef>
              <a:spcAft>
                <a:spcPts val="200"/>
              </a:spcAft>
              <a:buFont typeface="Segoe UI" panose="020B0502040204020203" pitchFamily="34" charset="0"/>
              <a:buChar char="​"/>
              <a:defRPr sz="1500" b="0">
                <a:solidFill>
                  <a:schemeClr val="tx1"/>
                </a:solidFill>
              </a:defRPr>
            </a:lvl8pPr>
            <a:lvl9pPr marL="0" indent="0">
              <a:lnSpc>
                <a:spcPct val="110000"/>
              </a:lnSpc>
              <a:spcBef>
                <a:spcPts val="0"/>
              </a:spcBef>
              <a:spcAft>
                <a:spcPts val="200"/>
              </a:spcAft>
              <a:buFont typeface="Segoe UI" panose="020B0502040204020203" pitchFamily="34" charset="0"/>
              <a:buChar char="​"/>
              <a:defRPr sz="1500" b="0">
                <a:solidFill>
                  <a:schemeClr val="tx1"/>
                </a:solidFill>
              </a:defRPr>
            </a:lvl9pPr>
          </a:lstStyle>
          <a:p>
            <a:pPr lvl="0"/>
            <a:r>
              <a:rPr lang="da-DK" dirty="0"/>
              <a:t>XXX</a:t>
            </a:r>
          </a:p>
        </p:txBody>
      </p:sp>
      <p:sp>
        <p:nvSpPr>
          <p:cNvPr id="15" name="Pladsholder til tekst 14">
            <a:extLst>
              <a:ext uri="{FF2B5EF4-FFF2-40B4-BE49-F238E27FC236}">
                <a16:creationId xmlns:a16="http://schemas.microsoft.com/office/drawing/2014/main" id="{F667800A-190B-5E65-F2C4-E36C9E742227}"/>
              </a:ext>
            </a:extLst>
          </p:cNvPr>
          <p:cNvSpPr>
            <a:spLocks noGrp="1"/>
          </p:cNvSpPr>
          <p:nvPr>
            <p:ph type="body" sz="quarter" idx="16" hasCustomPrompt="1"/>
          </p:nvPr>
        </p:nvSpPr>
        <p:spPr>
          <a:xfrm>
            <a:off x="720726" y="5055480"/>
            <a:ext cx="3638550" cy="1078598"/>
          </a:xfrm>
        </p:spPr>
        <p:txBody>
          <a:bodyPr/>
          <a:lstStyle>
            <a:lvl1pPr marL="0" indent="0">
              <a:lnSpc>
                <a:spcPct val="110000"/>
              </a:lnSpc>
              <a:spcBef>
                <a:spcPts val="0"/>
              </a:spcBef>
              <a:buFont typeface="Segoe UI" panose="020B0502040204020203" pitchFamily="34" charset="0"/>
              <a:buChar char="​"/>
              <a:defRPr sz="1500" b="0">
                <a:solidFill>
                  <a:schemeClr val="tx1"/>
                </a:solidFill>
              </a:defRPr>
            </a:lvl1pPr>
            <a:lvl2pPr marL="0" indent="0">
              <a:lnSpc>
                <a:spcPct val="110000"/>
              </a:lnSpc>
              <a:spcBef>
                <a:spcPts val="0"/>
              </a:spcBef>
              <a:buFont typeface="Segoe UI" panose="020B0502040204020203" pitchFamily="34" charset="0"/>
              <a:buChar char="​"/>
              <a:defRPr sz="1500" b="0">
                <a:solidFill>
                  <a:schemeClr val="tx1"/>
                </a:solidFill>
              </a:defRPr>
            </a:lvl2pPr>
            <a:lvl3pPr marL="0" indent="0">
              <a:lnSpc>
                <a:spcPct val="110000"/>
              </a:lnSpc>
              <a:spcBef>
                <a:spcPts val="0"/>
              </a:spcBef>
              <a:buFont typeface="Segoe UI" panose="020B0502040204020203" pitchFamily="34" charset="0"/>
              <a:buChar char="​"/>
              <a:defRPr sz="1500" b="0">
                <a:solidFill>
                  <a:schemeClr val="tx1"/>
                </a:solidFill>
              </a:defRPr>
            </a:lvl3pPr>
            <a:lvl4pPr marL="0" indent="0">
              <a:lnSpc>
                <a:spcPct val="110000"/>
              </a:lnSpc>
              <a:spcBef>
                <a:spcPts val="0"/>
              </a:spcBef>
              <a:buFont typeface="Segoe UI" panose="020B0502040204020203" pitchFamily="34" charset="0"/>
              <a:buChar char="​"/>
              <a:defRPr sz="1500" b="0">
                <a:solidFill>
                  <a:schemeClr val="tx1"/>
                </a:solidFill>
              </a:defRPr>
            </a:lvl4pPr>
            <a:lvl5pPr marL="0" indent="0">
              <a:lnSpc>
                <a:spcPct val="110000"/>
              </a:lnSpc>
              <a:spcBef>
                <a:spcPts val="0"/>
              </a:spcBef>
              <a:buFont typeface="Segoe UI" panose="020B0502040204020203" pitchFamily="34" charset="0"/>
              <a:buChar char="​"/>
              <a:defRPr sz="1500" b="0">
                <a:solidFill>
                  <a:schemeClr val="tx1"/>
                </a:solidFill>
              </a:defRPr>
            </a:lvl5pPr>
            <a:lvl6pPr marL="0" indent="0">
              <a:lnSpc>
                <a:spcPct val="110000"/>
              </a:lnSpc>
              <a:spcBef>
                <a:spcPts val="0"/>
              </a:spcBef>
              <a:buFont typeface="Segoe UI" panose="020B0502040204020203" pitchFamily="34" charset="0"/>
              <a:buChar char="​"/>
              <a:defRPr sz="1500" b="0">
                <a:solidFill>
                  <a:schemeClr val="tx1"/>
                </a:solidFill>
              </a:defRPr>
            </a:lvl6pPr>
            <a:lvl7pPr marL="0" indent="0">
              <a:lnSpc>
                <a:spcPct val="110000"/>
              </a:lnSpc>
              <a:spcBef>
                <a:spcPts val="0"/>
              </a:spcBef>
              <a:buFont typeface="Segoe UI" panose="020B0502040204020203" pitchFamily="34" charset="0"/>
              <a:buChar char="​"/>
              <a:defRPr sz="1500" b="0">
                <a:solidFill>
                  <a:schemeClr val="tx1"/>
                </a:solidFill>
              </a:defRPr>
            </a:lvl7pPr>
            <a:lvl8pPr marL="0" indent="0">
              <a:lnSpc>
                <a:spcPct val="110000"/>
              </a:lnSpc>
              <a:spcBef>
                <a:spcPts val="0"/>
              </a:spcBef>
              <a:buFont typeface="Segoe UI" panose="020B0502040204020203" pitchFamily="34" charset="0"/>
              <a:buChar char="​"/>
              <a:defRPr sz="1500" b="0">
                <a:solidFill>
                  <a:schemeClr val="tx1"/>
                </a:solidFill>
              </a:defRPr>
            </a:lvl8pPr>
            <a:lvl9pPr marL="0" indent="0">
              <a:lnSpc>
                <a:spcPct val="110000"/>
              </a:lnSpc>
              <a:spcBef>
                <a:spcPts val="0"/>
              </a:spcBef>
              <a:buFont typeface="Segoe UI" panose="020B0502040204020203" pitchFamily="34" charset="0"/>
              <a:buChar char="​"/>
              <a:defRPr sz="1500" b="0">
                <a:solidFill>
                  <a:schemeClr val="tx1"/>
                </a:solidFill>
              </a:defRPr>
            </a:lvl9pPr>
          </a:lstStyle>
          <a:p>
            <a:pPr lvl="0"/>
            <a:r>
              <a:rPr lang="da-DK" dirty="0"/>
              <a:t>Klik for at tilføje tekst</a:t>
            </a:r>
          </a:p>
        </p:txBody>
      </p:sp>
      <p:sp>
        <p:nvSpPr>
          <p:cNvPr id="10" name="Pladsholder til dato 9">
            <a:extLst>
              <a:ext uri="{FF2B5EF4-FFF2-40B4-BE49-F238E27FC236}">
                <a16:creationId xmlns:a16="http://schemas.microsoft.com/office/drawing/2014/main" id="{5E7E111D-2B42-01AE-0691-DA10594FE353}"/>
              </a:ext>
            </a:extLst>
          </p:cNvPr>
          <p:cNvSpPr>
            <a:spLocks noGrp="1"/>
          </p:cNvSpPr>
          <p:nvPr>
            <p:ph type="dt" sz="half" idx="17"/>
          </p:nvPr>
        </p:nvSpPr>
        <p:spPr/>
        <p:txBody>
          <a:bodyPr/>
          <a:lstStyle/>
          <a:p>
            <a:fld id="{61B1F00C-AA81-451C-9F2E-28BAD98A005E}" type="datetime1">
              <a:rPr lang="da-DK" smtClean="0"/>
              <a:t>23-09-2025</a:t>
            </a:fld>
            <a:endParaRPr lang="da-DK" dirty="0"/>
          </a:p>
        </p:txBody>
      </p:sp>
      <p:sp>
        <p:nvSpPr>
          <p:cNvPr id="12" name="Pladsholder til sidefod 11">
            <a:extLst>
              <a:ext uri="{FF2B5EF4-FFF2-40B4-BE49-F238E27FC236}">
                <a16:creationId xmlns:a16="http://schemas.microsoft.com/office/drawing/2014/main" id="{0E62F8C9-9D6A-1B38-B8E3-65A6F71EB5E8}"/>
              </a:ext>
            </a:extLst>
          </p:cNvPr>
          <p:cNvSpPr>
            <a:spLocks noGrp="1"/>
          </p:cNvSpPr>
          <p:nvPr>
            <p:ph type="ftr" sz="quarter" idx="18"/>
          </p:nvPr>
        </p:nvSpPr>
        <p:spPr/>
        <p:txBody>
          <a:bodyPr/>
          <a:lstStyle/>
          <a:p>
            <a:endParaRPr lang="da-DK" dirty="0"/>
          </a:p>
        </p:txBody>
      </p:sp>
      <p:sp>
        <p:nvSpPr>
          <p:cNvPr id="13" name="Pladsholder til slidenummer 12">
            <a:extLst>
              <a:ext uri="{FF2B5EF4-FFF2-40B4-BE49-F238E27FC236}">
                <a16:creationId xmlns:a16="http://schemas.microsoft.com/office/drawing/2014/main" id="{6B79E1C2-12D4-C197-03A8-69262ADFB100}"/>
              </a:ext>
            </a:extLst>
          </p:cNvPr>
          <p:cNvSpPr>
            <a:spLocks noGrp="1"/>
          </p:cNvSpPr>
          <p:nvPr>
            <p:ph type="sldNum" sz="quarter" idx="19"/>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1949240"/>
      </p:ext>
    </p:extLst>
  </p:cSld>
  <p:clrMapOvr>
    <a:masterClrMapping/>
  </p:clrMapOvr>
  <p:extLst>
    <p:ext uri="{DCECCB84-F9BA-43D5-87BE-67443E8EF086}">
      <p15:sldGuideLst xmlns:p15="http://schemas.microsoft.com/office/powerpoint/2012/main">
        <p15:guide id="1" pos="3653">
          <p15:clr>
            <a:srgbClr val="A4A3A4"/>
          </p15:clr>
        </p15:guide>
        <p15:guide id="2" pos="2746">
          <p15:clr>
            <a:srgbClr val="A4A3A4"/>
          </p15:clr>
        </p15:guide>
        <p15:guide id="3" orient="horz" pos="1265">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ighlight tekst og indhold C">
    <p:spTree>
      <p:nvGrpSpPr>
        <p:cNvPr id="1" name=""/>
        <p:cNvGrpSpPr/>
        <p:nvPr/>
      </p:nvGrpSpPr>
      <p:grpSpPr>
        <a:xfrm>
          <a:off x="0" y="0"/>
          <a:ext cx="0" cy="0"/>
          <a:chOff x="0" y="0"/>
          <a:chExt cx="0" cy="0"/>
        </a:xfrm>
      </p:grpSpPr>
      <p:sp>
        <p:nvSpPr>
          <p:cNvPr id="6" name="Baggrund">
            <a:extLst>
              <a:ext uri="{FF2B5EF4-FFF2-40B4-BE49-F238E27FC236}">
                <a16:creationId xmlns:a16="http://schemas.microsoft.com/office/drawing/2014/main" id="{29C50E12-C92F-F90B-7A3B-E851CBE06104}"/>
              </a:ext>
            </a:extLst>
          </p:cNvPr>
          <p:cNvSpPr/>
          <p:nvPr userDrawn="1"/>
        </p:nvSpPr>
        <p:spPr>
          <a:xfrm>
            <a:off x="0" y="0"/>
            <a:ext cx="5078224" cy="68616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45825402-D9A7-F4D8-E1E2-46B79BD06CE7}"/>
              </a:ext>
            </a:extLst>
          </p:cNvPr>
          <p:cNvSpPr>
            <a:spLocks noGrp="1"/>
          </p:cNvSpPr>
          <p:nvPr>
            <p:ph type="title" hasCustomPrompt="1"/>
          </p:nvPr>
        </p:nvSpPr>
        <p:spPr>
          <a:xfrm>
            <a:off x="5799138" y="650342"/>
            <a:ext cx="5668961" cy="1149666"/>
          </a:xfrm>
        </p:spPr>
        <p:txBody>
          <a:bodyPr/>
          <a:lstStyle/>
          <a:p>
            <a:r>
              <a:rPr lang="da-DK" dirty="0"/>
              <a:t>Klik for at tilføje titel i maks. to linjer</a:t>
            </a:r>
          </a:p>
        </p:txBody>
      </p:sp>
      <p:sp>
        <p:nvSpPr>
          <p:cNvPr id="7" name="Content Placeholder 2">
            <a:extLst>
              <a:ext uri="{FF2B5EF4-FFF2-40B4-BE49-F238E27FC236}">
                <a16:creationId xmlns:a16="http://schemas.microsoft.com/office/drawing/2014/main" id="{39E49887-C4D3-4BCC-B48C-20FBDAA0420E}"/>
              </a:ext>
            </a:extLst>
          </p:cNvPr>
          <p:cNvSpPr>
            <a:spLocks noGrp="1"/>
          </p:cNvSpPr>
          <p:nvPr>
            <p:ph idx="1" hasCustomPrompt="1"/>
          </p:nvPr>
        </p:nvSpPr>
        <p:spPr>
          <a:xfrm>
            <a:off x="5799138" y="2008800"/>
            <a:ext cx="5672136" cy="4125278"/>
          </a:xfrm>
        </p:spPr>
        <p:txBody>
          <a:bodyPr/>
          <a:lstStyle>
            <a:lvl1pPr>
              <a:defRPr/>
            </a:lvl1pPr>
          </a:lstStyle>
          <a:p>
            <a:pPr lvl="0"/>
            <a:r>
              <a:rPr lang="da-DK" noProof="0" dirty="0"/>
              <a:t>Klik for at tilføje tekst                                                                   For Intro-tekst: klik TAB fire gange                                              Klik ENTER og derefter TAB for at se næste tekstformat.            Klik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9" name="Pladsholder til tekst 8">
            <a:extLst>
              <a:ext uri="{FF2B5EF4-FFF2-40B4-BE49-F238E27FC236}">
                <a16:creationId xmlns:a16="http://schemas.microsoft.com/office/drawing/2014/main" id="{28AED427-63BC-A6EF-897B-B64F3DB3BF1A}"/>
              </a:ext>
            </a:extLst>
          </p:cNvPr>
          <p:cNvSpPr>
            <a:spLocks noGrp="1"/>
          </p:cNvSpPr>
          <p:nvPr>
            <p:ph type="body" sz="quarter" idx="13" hasCustomPrompt="1"/>
          </p:nvPr>
        </p:nvSpPr>
        <p:spPr>
          <a:xfrm>
            <a:off x="720726" y="1751870"/>
            <a:ext cx="3638549" cy="1239111"/>
          </a:xfrm>
        </p:spPr>
        <p:txBody>
          <a:bodyPr/>
          <a:lstStyle>
            <a:lvl1pPr marL="0" indent="0">
              <a:lnSpc>
                <a:spcPct val="100000"/>
              </a:lnSpc>
              <a:spcBef>
                <a:spcPts val="0"/>
              </a:spcBef>
              <a:spcAft>
                <a:spcPts val="200"/>
              </a:spcAft>
              <a:buFont typeface="Segoe UI" panose="020B0502040204020203" pitchFamily="34" charset="0"/>
              <a:buChar char="​"/>
              <a:defRPr sz="8000" b="1">
                <a:solidFill>
                  <a:schemeClr val="tx2"/>
                </a:solidFill>
              </a:defRPr>
            </a:lvl1pPr>
            <a:lvl2pPr marL="0" indent="0">
              <a:lnSpc>
                <a:spcPct val="110000"/>
              </a:lnSpc>
              <a:spcBef>
                <a:spcPts val="0"/>
              </a:spcBef>
              <a:spcAft>
                <a:spcPts val="200"/>
              </a:spcAft>
              <a:buFont typeface="Segoe UI" panose="020B0502040204020203" pitchFamily="34" charset="0"/>
              <a:buChar char="​"/>
              <a:defRPr sz="1500" b="0">
                <a:solidFill>
                  <a:schemeClr val="tx2"/>
                </a:solidFill>
              </a:defRPr>
            </a:lvl2pPr>
            <a:lvl3pPr marL="0" indent="0">
              <a:lnSpc>
                <a:spcPct val="110000"/>
              </a:lnSpc>
              <a:spcBef>
                <a:spcPts val="0"/>
              </a:spcBef>
              <a:spcAft>
                <a:spcPts val="200"/>
              </a:spcAft>
              <a:buFont typeface="Segoe UI" panose="020B0502040204020203" pitchFamily="34" charset="0"/>
              <a:buChar char="​"/>
              <a:defRPr sz="1500" b="0">
                <a:solidFill>
                  <a:schemeClr val="tx2"/>
                </a:solidFill>
              </a:defRPr>
            </a:lvl3pPr>
            <a:lvl4pPr marL="0" indent="0">
              <a:lnSpc>
                <a:spcPct val="110000"/>
              </a:lnSpc>
              <a:spcBef>
                <a:spcPts val="0"/>
              </a:spcBef>
              <a:spcAft>
                <a:spcPts val="200"/>
              </a:spcAft>
              <a:buFont typeface="Segoe UI" panose="020B0502040204020203" pitchFamily="34" charset="0"/>
              <a:buChar char="​"/>
              <a:defRPr sz="1500" b="0">
                <a:solidFill>
                  <a:schemeClr val="tx2"/>
                </a:solidFill>
              </a:defRPr>
            </a:lvl4pPr>
            <a:lvl5pPr marL="0" indent="0">
              <a:lnSpc>
                <a:spcPct val="110000"/>
              </a:lnSpc>
              <a:spcBef>
                <a:spcPts val="0"/>
              </a:spcBef>
              <a:spcAft>
                <a:spcPts val="200"/>
              </a:spcAft>
              <a:buFont typeface="Segoe UI" panose="020B0502040204020203" pitchFamily="34" charset="0"/>
              <a:buChar char="​"/>
              <a:defRPr sz="1500" b="0">
                <a:solidFill>
                  <a:schemeClr val="tx2"/>
                </a:solidFill>
              </a:defRPr>
            </a:lvl5pPr>
            <a:lvl6pPr marL="0" indent="0">
              <a:lnSpc>
                <a:spcPct val="110000"/>
              </a:lnSpc>
              <a:spcBef>
                <a:spcPts val="0"/>
              </a:spcBef>
              <a:spcAft>
                <a:spcPts val="200"/>
              </a:spcAft>
              <a:buFont typeface="Segoe UI" panose="020B0502040204020203" pitchFamily="34" charset="0"/>
              <a:buChar char="​"/>
              <a:defRPr sz="1500" b="0">
                <a:solidFill>
                  <a:schemeClr val="tx2"/>
                </a:solidFill>
              </a:defRPr>
            </a:lvl6pPr>
            <a:lvl7pPr marL="0" indent="0">
              <a:lnSpc>
                <a:spcPct val="110000"/>
              </a:lnSpc>
              <a:spcBef>
                <a:spcPts val="0"/>
              </a:spcBef>
              <a:spcAft>
                <a:spcPts val="200"/>
              </a:spcAft>
              <a:buFont typeface="Segoe UI" panose="020B0502040204020203" pitchFamily="34" charset="0"/>
              <a:buChar char="​"/>
              <a:defRPr sz="1500" b="0">
                <a:solidFill>
                  <a:schemeClr val="tx2"/>
                </a:solidFill>
              </a:defRPr>
            </a:lvl7pPr>
            <a:lvl8pPr marL="0" indent="0">
              <a:lnSpc>
                <a:spcPct val="110000"/>
              </a:lnSpc>
              <a:spcBef>
                <a:spcPts val="0"/>
              </a:spcBef>
              <a:spcAft>
                <a:spcPts val="200"/>
              </a:spcAft>
              <a:buFont typeface="Segoe UI" panose="020B0502040204020203" pitchFamily="34" charset="0"/>
              <a:buChar char="​"/>
              <a:defRPr sz="1500" b="0">
                <a:solidFill>
                  <a:schemeClr val="tx2"/>
                </a:solidFill>
              </a:defRPr>
            </a:lvl8pPr>
            <a:lvl9pPr marL="0" indent="0">
              <a:lnSpc>
                <a:spcPct val="110000"/>
              </a:lnSpc>
              <a:spcBef>
                <a:spcPts val="0"/>
              </a:spcBef>
              <a:spcAft>
                <a:spcPts val="200"/>
              </a:spcAft>
              <a:buFont typeface="Segoe UI" panose="020B0502040204020203" pitchFamily="34" charset="0"/>
              <a:buChar char="​"/>
              <a:defRPr sz="1500" b="0">
                <a:solidFill>
                  <a:schemeClr val="tx2"/>
                </a:solidFill>
              </a:defRPr>
            </a:lvl9pPr>
          </a:lstStyle>
          <a:p>
            <a:pPr lvl="0"/>
            <a:r>
              <a:rPr lang="da-DK" dirty="0"/>
              <a:t>XXX</a:t>
            </a:r>
          </a:p>
        </p:txBody>
      </p:sp>
      <p:sp>
        <p:nvSpPr>
          <p:cNvPr id="11" name="Pladsholder til tekst 10">
            <a:extLst>
              <a:ext uri="{FF2B5EF4-FFF2-40B4-BE49-F238E27FC236}">
                <a16:creationId xmlns:a16="http://schemas.microsoft.com/office/drawing/2014/main" id="{27CDEEC6-D6C7-C8D6-BCBE-E374C1A067EE}"/>
              </a:ext>
            </a:extLst>
          </p:cNvPr>
          <p:cNvSpPr>
            <a:spLocks noGrp="1"/>
          </p:cNvSpPr>
          <p:nvPr>
            <p:ph type="body" sz="quarter" idx="14" hasCustomPrompt="1"/>
          </p:nvPr>
        </p:nvSpPr>
        <p:spPr>
          <a:xfrm>
            <a:off x="720726" y="2990981"/>
            <a:ext cx="3638550" cy="821359"/>
          </a:xfrm>
        </p:spPr>
        <p:txBody>
          <a:bodyPr/>
          <a:lstStyle>
            <a:lvl1pPr marL="0" indent="0">
              <a:lnSpc>
                <a:spcPct val="110000"/>
              </a:lnSpc>
              <a:spcBef>
                <a:spcPts val="0"/>
              </a:spcBef>
              <a:buFont typeface="Segoe UI" panose="020B0502040204020203" pitchFamily="34" charset="0"/>
              <a:buChar char="​"/>
              <a:defRPr sz="1500" b="0">
                <a:solidFill>
                  <a:schemeClr val="tx2"/>
                </a:solidFill>
              </a:defRPr>
            </a:lvl1pPr>
            <a:lvl2pPr marL="0" indent="0">
              <a:lnSpc>
                <a:spcPct val="110000"/>
              </a:lnSpc>
              <a:spcBef>
                <a:spcPts val="0"/>
              </a:spcBef>
              <a:buFont typeface="Segoe UI" panose="020B0502040204020203" pitchFamily="34" charset="0"/>
              <a:buChar char="​"/>
              <a:defRPr sz="1500" b="0">
                <a:solidFill>
                  <a:schemeClr val="tx2"/>
                </a:solidFill>
              </a:defRPr>
            </a:lvl2pPr>
            <a:lvl3pPr marL="0" indent="0">
              <a:lnSpc>
                <a:spcPct val="110000"/>
              </a:lnSpc>
              <a:spcBef>
                <a:spcPts val="0"/>
              </a:spcBef>
              <a:buFont typeface="Segoe UI" panose="020B0502040204020203" pitchFamily="34" charset="0"/>
              <a:buChar char="​"/>
              <a:defRPr sz="1500" b="0">
                <a:solidFill>
                  <a:schemeClr val="tx2"/>
                </a:solidFill>
              </a:defRPr>
            </a:lvl3pPr>
            <a:lvl4pPr marL="0" indent="0">
              <a:lnSpc>
                <a:spcPct val="110000"/>
              </a:lnSpc>
              <a:spcBef>
                <a:spcPts val="0"/>
              </a:spcBef>
              <a:buFont typeface="Segoe UI" panose="020B0502040204020203" pitchFamily="34" charset="0"/>
              <a:buChar char="​"/>
              <a:defRPr sz="1500" b="0">
                <a:solidFill>
                  <a:schemeClr val="tx2"/>
                </a:solidFill>
              </a:defRPr>
            </a:lvl4pPr>
            <a:lvl5pPr marL="0" indent="0">
              <a:lnSpc>
                <a:spcPct val="110000"/>
              </a:lnSpc>
              <a:spcBef>
                <a:spcPts val="0"/>
              </a:spcBef>
              <a:buFont typeface="Segoe UI" panose="020B0502040204020203" pitchFamily="34" charset="0"/>
              <a:buChar char="​"/>
              <a:defRPr sz="1500" b="0">
                <a:solidFill>
                  <a:schemeClr val="tx2"/>
                </a:solidFill>
              </a:defRPr>
            </a:lvl5pPr>
            <a:lvl6pPr marL="0" indent="0">
              <a:lnSpc>
                <a:spcPct val="110000"/>
              </a:lnSpc>
              <a:spcBef>
                <a:spcPts val="0"/>
              </a:spcBef>
              <a:buFont typeface="Segoe UI" panose="020B0502040204020203" pitchFamily="34" charset="0"/>
              <a:buChar char="​"/>
              <a:defRPr sz="1500" b="0">
                <a:solidFill>
                  <a:schemeClr val="tx2"/>
                </a:solidFill>
              </a:defRPr>
            </a:lvl6pPr>
            <a:lvl7pPr marL="0" indent="0">
              <a:lnSpc>
                <a:spcPct val="110000"/>
              </a:lnSpc>
              <a:spcBef>
                <a:spcPts val="0"/>
              </a:spcBef>
              <a:buFont typeface="Segoe UI" panose="020B0502040204020203" pitchFamily="34" charset="0"/>
              <a:buChar char="​"/>
              <a:defRPr sz="1500" b="0">
                <a:solidFill>
                  <a:schemeClr val="tx2"/>
                </a:solidFill>
              </a:defRPr>
            </a:lvl7pPr>
            <a:lvl8pPr marL="0" indent="0">
              <a:lnSpc>
                <a:spcPct val="110000"/>
              </a:lnSpc>
              <a:spcBef>
                <a:spcPts val="0"/>
              </a:spcBef>
              <a:buFont typeface="Segoe UI" panose="020B0502040204020203" pitchFamily="34" charset="0"/>
              <a:buChar char="​"/>
              <a:defRPr sz="1500" b="0">
                <a:solidFill>
                  <a:schemeClr val="tx2"/>
                </a:solidFill>
              </a:defRPr>
            </a:lvl8pPr>
            <a:lvl9pPr marL="0" indent="0">
              <a:lnSpc>
                <a:spcPct val="110000"/>
              </a:lnSpc>
              <a:spcBef>
                <a:spcPts val="0"/>
              </a:spcBef>
              <a:buFont typeface="Segoe UI" panose="020B0502040204020203" pitchFamily="34" charset="0"/>
              <a:buChar char="​"/>
              <a:defRPr sz="1500" b="0">
                <a:solidFill>
                  <a:schemeClr val="tx2"/>
                </a:solidFill>
              </a:defRPr>
            </a:lvl9pPr>
          </a:lstStyle>
          <a:p>
            <a:pPr lvl="0"/>
            <a:r>
              <a:rPr lang="da-DK" dirty="0"/>
              <a:t>Klik for at tilføje tekst</a:t>
            </a:r>
          </a:p>
        </p:txBody>
      </p:sp>
      <p:sp>
        <p:nvSpPr>
          <p:cNvPr id="14" name="Pladsholder til tekst 12">
            <a:extLst>
              <a:ext uri="{FF2B5EF4-FFF2-40B4-BE49-F238E27FC236}">
                <a16:creationId xmlns:a16="http://schemas.microsoft.com/office/drawing/2014/main" id="{96C6F599-0A31-53E2-249F-6C08C173C920}"/>
              </a:ext>
            </a:extLst>
          </p:cNvPr>
          <p:cNvSpPr>
            <a:spLocks noGrp="1"/>
          </p:cNvSpPr>
          <p:nvPr>
            <p:ph type="body" sz="quarter" idx="15" hasCustomPrompt="1"/>
          </p:nvPr>
        </p:nvSpPr>
        <p:spPr>
          <a:xfrm>
            <a:off x="720726" y="3816369"/>
            <a:ext cx="3638549" cy="1239111"/>
          </a:xfrm>
        </p:spPr>
        <p:txBody>
          <a:bodyPr/>
          <a:lstStyle>
            <a:lvl1pPr marL="0" indent="0">
              <a:lnSpc>
                <a:spcPct val="100000"/>
              </a:lnSpc>
              <a:spcBef>
                <a:spcPts val="0"/>
              </a:spcBef>
              <a:spcAft>
                <a:spcPts val="200"/>
              </a:spcAft>
              <a:buFont typeface="Segoe UI" panose="020B0502040204020203" pitchFamily="34" charset="0"/>
              <a:buChar char="​"/>
              <a:defRPr sz="8000" b="1">
                <a:solidFill>
                  <a:schemeClr val="tx2"/>
                </a:solidFill>
              </a:defRPr>
            </a:lvl1pPr>
            <a:lvl2pPr marL="0" indent="0">
              <a:lnSpc>
                <a:spcPct val="110000"/>
              </a:lnSpc>
              <a:spcBef>
                <a:spcPts val="0"/>
              </a:spcBef>
              <a:spcAft>
                <a:spcPts val="200"/>
              </a:spcAft>
              <a:buFont typeface="Segoe UI" panose="020B0502040204020203" pitchFamily="34" charset="0"/>
              <a:buChar char="​"/>
              <a:defRPr sz="1500" b="0">
                <a:solidFill>
                  <a:schemeClr val="tx2"/>
                </a:solidFill>
              </a:defRPr>
            </a:lvl2pPr>
            <a:lvl3pPr marL="0" indent="0">
              <a:lnSpc>
                <a:spcPct val="110000"/>
              </a:lnSpc>
              <a:spcBef>
                <a:spcPts val="0"/>
              </a:spcBef>
              <a:spcAft>
                <a:spcPts val="200"/>
              </a:spcAft>
              <a:buFont typeface="Segoe UI" panose="020B0502040204020203" pitchFamily="34" charset="0"/>
              <a:buChar char="​"/>
              <a:defRPr sz="1500" b="0">
                <a:solidFill>
                  <a:schemeClr val="tx2"/>
                </a:solidFill>
              </a:defRPr>
            </a:lvl3pPr>
            <a:lvl4pPr marL="0" indent="0">
              <a:lnSpc>
                <a:spcPct val="110000"/>
              </a:lnSpc>
              <a:spcBef>
                <a:spcPts val="0"/>
              </a:spcBef>
              <a:spcAft>
                <a:spcPts val="200"/>
              </a:spcAft>
              <a:buFont typeface="Segoe UI" panose="020B0502040204020203" pitchFamily="34" charset="0"/>
              <a:buChar char="​"/>
              <a:defRPr sz="1500" b="0">
                <a:solidFill>
                  <a:schemeClr val="tx2"/>
                </a:solidFill>
              </a:defRPr>
            </a:lvl4pPr>
            <a:lvl5pPr marL="0" indent="0">
              <a:lnSpc>
                <a:spcPct val="110000"/>
              </a:lnSpc>
              <a:spcBef>
                <a:spcPts val="0"/>
              </a:spcBef>
              <a:spcAft>
                <a:spcPts val="200"/>
              </a:spcAft>
              <a:buFont typeface="Segoe UI" panose="020B0502040204020203" pitchFamily="34" charset="0"/>
              <a:buChar char="​"/>
              <a:defRPr sz="1500" b="0">
                <a:solidFill>
                  <a:schemeClr val="tx2"/>
                </a:solidFill>
              </a:defRPr>
            </a:lvl5pPr>
            <a:lvl6pPr marL="0" indent="0">
              <a:lnSpc>
                <a:spcPct val="110000"/>
              </a:lnSpc>
              <a:spcBef>
                <a:spcPts val="0"/>
              </a:spcBef>
              <a:spcAft>
                <a:spcPts val="200"/>
              </a:spcAft>
              <a:buFont typeface="Segoe UI" panose="020B0502040204020203" pitchFamily="34" charset="0"/>
              <a:buChar char="​"/>
              <a:defRPr sz="1500" b="0">
                <a:solidFill>
                  <a:schemeClr val="tx2"/>
                </a:solidFill>
              </a:defRPr>
            </a:lvl6pPr>
            <a:lvl7pPr marL="0" indent="0">
              <a:lnSpc>
                <a:spcPct val="110000"/>
              </a:lnSpc>
              <a:spcBef>
                <a:spcPts val="0"/>
              </a:spcBef>
              <a:spcAft>
                <a:spcPts val="200"/>
              </a:spcAft>
              <a:buFont typeface="Segoe UI" panose="020B0502040204020203" pitchFamily="34" charset="0"/>
              <a:buChar char="​"/>
              <a:defRPr sz="1500" b="0">
                <a:solidFill>
                  <a:schemeClr val="tx2"/>
                </a:solidFill>
              </a:defRPr>
            </a:lvl7pPr>
            <a:lvl8pPr marL="0" indent="0">
              <a:lnSpc>
                <a:spcPct val="110000"/>
              </a:lnSpc>
              <a:spcBef>
                <a:spcPts val="0"/>
              </a:spcBef>
              <a:spcAft>
                <a:spcPts val="200"/>
              </a:spcAft>
              <a:buFont typeface="Segoe UI" panose="020B0502040204020203" pitchFamily="34" charset="0"/>
              <a:buChar char="​"/>
              <a:defRPr sz="1500" b="0">
                <a:solidFill>
                  <a:schemeClr val="tx2"/>
                </a:solidFill>
              </a:defRPr>
            </a:lvl8pPr>
            <a:lvl9pPr marL="0" indent="0">
              <a:lnSpc>
                <a:spcPct val="110000"/>
              </a:lnSpc>
              <a:spcBef>
                <a:spcPts val="0"/>
              </a:spcBef>
              <a:spcAft>
                <a:spcPts val="200"/>
              </a:spcAft>
              <a:buFont typeface="Segoe UI" panose="020B0502040204020203" pitchFamily="34" charset="0"/>
              <a:buChar char="​"/>
              <a:defRPr sz="1500" b="0">
                <a:solidFill>
                  <a:schemeClr val="accent1"/>
                </a:solidFill>
              </a:defRPr>
            </a:lvl9pPr>
          </a:lstStyle>
          <a:p>
            <a:pPr lvl="0"/>
            <a:r>
              <a:rPr lang="da-DK" dirty="0"/>
              <a:t>XXX</a:t>
            </a:r>
          </a:p>
        </p:txBody>
      </p:sp>
      <p:sp>
        <p:nvSpPr>
          <p:cNvPr id="15" name="Pladsholder til tekst 14">
            <a:extLst>
              <a:ext uri="{FF2B5EF4-FFF2-40B4-BE49-F238E27FC236}">
                <a16:creationId xmlns:a16="http://schemas.microsoft.com/office/drawing/2014/main" id="{F667800A-190B-5E65-F2C4-E36C9E742227}"/>
              </a:ext>
            </a:extLst>
          </p:cNvPr>
          <p:cNvSpPr>
            <a:spLocks noGrp="1"/>
          </p:cNvSpPr>
          <p:nvPr>
            <p:ph type="body" sz="quarter" idx="16" hasCustomPrompt="1"/>
          </p:nvPr>
        </p:nvSpPr>
        <p:spPr>
          <a:xfrm>
            <a:off x="720726" y="5055480"/>
            <a:ext cx="3638550" cy="1078598"/>
          </a:xfrm>
        </p:spPr>
        <p:txBody>
          <a:bodyPr/>
          <a:lstStyle>
            <a:lvl1pPr marL="0" indent="0">
              <a:lnSpc>
                <a:spcPct val="110000"/>
              </a:lnSpc>
              <a:spcBef>
                <a:spcPts val="0"/>
              </a:spcBef>
              <a:buFont typeface="Segoe UI" panose="020B0502040204020203" pitchFamily="34" charset="0"/>
              <a:buChar char="​"/>
              <a:defRPr sz="1500" b="0">
                <a:solidFill>
                  <a:schemeClr val="tx2"/>
                </a:solidFill>
              </a:defRPr>
            </a:lvl1pPr>
            <a:lvl2pPr marL="0" indent="0">
              <a:lnSpc>
                <a:spcPct val="110000"/>
              </a:lnSpc>
              <a:spcBef>
                <a:spcPts val="0"/>
              </a:spcBef>
              <a:buFont typeface="Segoe UI" panose="020B0502040204020203" pitchFamily="34" charset="0"/>
              <a:buChar char="​"/>
              <a:defRPr sz="1500" b="0">
                <a:solidFill>
                  <a:schemeClr val="tx2"/>
                </a:solidFill>
              </a:defRPr>
            </a:lvl2pPr>
            <a:lvl3pPr marL="0" indent="0">
              <a:lnSpc>
                <a:spcPct val="110000"/>
              </a:lnSpc>
              <a:spcBef>
                <a:spcPts val="0"/>
              </a:spcBef>
              <a:buFont typeface="Segoe UI" panose="020B0502040204020203" pitchFamily="34" charset="0"/>
              <a:buChar char="​"/>
              <a:defRPr sz="1500" b="0">
                <a:solidFill>
                  <a:schemeClr val="tx2"/>
                </a:solidFill>
              </a:defRPr>
            </a:lvl3pPr>
            <a:lvl4pPr marL="0" indent="0">
              <a:lnSpc>
                <a:spcPct val="110000"/>
              </a:lnSpc>
              <a:spcBef>
                <a:spcPts val="0"/>
              </a:spcBef>
              <a:buFont typeface="Segoe UI" panose="020B0502040204020203" pitchFamily="34" charset="0"/>
              <a:buChar char="​"/>
              <a:defRPr sz="1500" b="0">
                <a:solidFill>
                  <a:schemeClr val="tx2"/>
                </a:solidFill>
              </a:defRPr>
            </a:lvl4pPr>
            <a:lvl5pPr marL="0" indent="0">
              <a:lnSpc>
                <a:spcPct val="110000"/>
              </a:lnSpc>
              <a:spcBef>
                <a:spcPts val="0"/>
              </a:spcBef>
              <a:buFont typeface="Segoe UI" panose="020B0502040204020203" pitchFamily="34" charset="0"/>
              <a:buChar char="​"/>
              <a:defRPr sz="1500" b="0">
                <a:solidFill>
                  <a:schemeClr val="tx2"/>
                </a:solidFill>
              </a:defRPr>
            </a:lvl5pPr>
            <a:lvl6pPr marL="0" indent="0">
              <a:lnSpc>
                <a:spcPct val="110000"/>
              </a:lnSpc>
              <a:spcBef>
                <a:spcPts val="0"/>
              </a:spcBef>
              <a:buFont typeface="Segoe UI" panose="020B0502040204020203" pitchFamily="34" charset="0"/>
              <a:buChar char="​"/>
              <a:defRPr sz="1500" b="0">
                <a:solidFill>
                  <a:schemeClr val="tx2"/>
                </a:solidFill>
              </a:defRPr>
            </a:lvl6pPr>
            <a:lvl7pPr marL="0" indent="0">
              <a:lnSpc>
                <a:spcPct val="110000"/>
              </a:lnSpc>
              <a:spcBef>
                <a:spcPts val="0"/>
              </a:spcBef>
              <a:buFont typeface="Segoe UI" panose="020B0502040204020203" pitchFamily="34" charset="0"/>
              <a:buChar char="​"/>
              <a:defRPr sz="1500" b="0">
                <a:solidFill>
                  <a:schemeClr val="tx2"/>
                </a:solidFill>
              </a:defRPr>
            </a:lvl7pPr>
            <a:lvl8pPr marL="0" indent="0">
              <a:lnSpc>
                <a:spcPct val="110000"/>
              </a:lnSpc>
              <a:spcBef>
                <a:spcPts val="0"/>
              </a:spcBef>
              <a:buFont typeface="Segoe UI" panose="020B0502040204020203" pitchFamily="34" charset="0"/>
              <a:buChar char="​"/>
              <a:defRPr sz="1500" b="0">
                <a:solidFill>
                  <a:schemeClr val="tx2"/>
                </a:solidFill>
              </a:defRPr>
            </a:lvl8pPr>
            <a:lvl9pPr marL="0" indent="0">
              <a:lnSpc>
                <a:spcPct val="110000"/>
              </a:lnSpc>
              <a:spcBef>
                <a:spcPts val="0"/>
              </a:spcBef>
              <a:buFont typeface="Segoe UI" panose="020B0502040204020203" pitchFamily="34" charset="0"/>
              <a:buChar char="​"/>
              <a:defRPr sz="1500" b="0">
                <a:solidFill>
                  <a:schemeClr val="tx2"/>
                </a:solidFill>
              </a:defRPr>
            </a:lvl9pPr>
          </a:lstStyle>
          <a:p>
            <a:pPr lvl="0"/>
            <a:r>
              <a:rPr lang="da-DK" dirty="0"/>
              <a:t>Klik for at tilføje tekst</a:t>
            </a:r>
          </a:p>
        </p:txBody>
      </p:sp>
      <p:sp>
        <p:nvSpPr>
          <p:cNvPr id="8" name="Pladsholder til dato 7">
            <a:extLst>
              <a:ext uri="{FF2B5EF4-FFF2-40B4-BE49-F238E27FC236}">
                <a16:creationId xmlns:a16="http://schemas.microsoft.com/office/drawing/2014/main" id="{34180E10-58B8-6C8D-1CE9-7E79F205ECD0}"/>
              </a:ext>
            </a:extLst>
          </p:cNvPr>
          <p:cNvSpPr>
            <a:spLocks noGrp="1"/>
          </p:cNvSpPr>
          <p:nvPr>
            <p:ph type="dt" sz="half" idx="17"/>
          </p:nvPr>
        </p:nvSpPr>
        <p:spPr/>
        <p:txBody>
          <a:bodyPr/>
          <a:lstStyle/>
          <a:p>
            <a:fld id="{61B1F00C-AA81-451C-9F2E-28BAD98A005E}" type="datetime1">
              <a:rPr lang="da-DK" smtClean="0"/>
              <a:t>23-09-2025</a:t>
            </a:fld>
            <a:endParaRPr lang="da-DK" dirty="0"/>
          </a:p>
        </p:txBody>
      </p:sp>
      <p:sp>
        <p:nvSpPr>
          <p:cNvPr id="10" name="Pladsholder til sidefod 9">
            <a:extLst>
              <a:ext uri="{FF2B5EF4-FFF2-40B4-BE49-F238E27FC236}">
                <a16:creationId xmlns:a16="http://schemas.microsoft.com/office/drawing/2014/main" id="{F512E3C9-9E6A-A5F8-0D36-4B69075A92EB}"/>
              </a:ext>
            </a:extLst>
          </p:cNvPr>
          <p:cNvSpPr>
            <a:spLocks noGrp="1"/>
          </p:cNvSpPr>
          <p:nvPr>
            <p:ph type="ftr" sz="quarter" idx="18"/>
          </p:nvPr>
        </p:nvSpPr>
        <p:spPr/>
        <p:txBody>
          <a:bodyPr/>
          <a:lstStyle/>
          <a:p>
            <a:endParaRPr lang="da-DK" dirty="0"/>
          </a:p>
        </p:txBody>
      </p:sp>
      <p:sp>
        <p:nvSpPr>
          <p:cNvPr id="13" name="Pladsholder til slidenummer 12">
            <a:extLst>
              <a:ext uri="{FF2B5EF4-FFF2-40B4-BE49-F238E27FC236}">
                <a16:creationId xmlns:a16="http://schemas.microsoft.com/office/drawing/2014/main" id="{D630F9B0-F8D3-65A2-26C6-A32DECCCB8F3}"/>
              </a:ext>
            </a:extLst>
          </p:cNvPr>
          <p:cNvSpPr>
            <a:spLocks noGrp="1"/>
          </p:cNvSpPr>
          <p:nvPr>
            <p:ph type="sldNum" sz="quarter" idx="19"/>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08895110"/>
      </p:ext>
    </p:extLst>
  </p:cSld>
  <p:clrMapOvr>
    <a:masterClrMapping/>
  </p:clrMapOvr>
  <p:extLst>
    <p:ext uri="{DCECCB84-F9BA-43D5-87BE-67443E8EF086}">
      <p15:sldGuideLst xmlns:p15="http://schemas.microsoft.com/office/powerpoint/2012/main">
        <p15:guide id="1" pos="3653">
          <p15:clr>
            <a:srgbClr val="A4A3A4"/>
          </p15:clr>
        </p15:guide>
        <p15:guide id="2" pos="2746">
          <p15:clr>
            <a:srgbClr val="A4A3A4"/>
          </p15:clr>
        </p15:guide>
        <p15:guide id="3" orient="horz" pos="1265">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ighlight tekst og indhold D">
    <p:spTree>
      <p:nvGrpSpPr>
        <p:cNvPr id="1" name=""/>
        <p:cNvGrpSpPr/>
        <p:nvPr/>
      </p:nvGrpSpPr>
      <p:grpSpPr>
        <a:xfrm>
          <a:off x="0" y="0"/>
          <a:ext cx="0" cy="0"/>
          <a:chOff x="0" y="0"/>
          <a:chExt cx="0" cy="0"/>
        </a:xfrm>
      </p:grpSpPr>
      <p:sp>
        <p:nvSpPr>
          <p:cNvPr id="6" name="Baggrund">
            <a:extLst>
              <a:ext uri="{FF2B5EF4-FFF2-40B4-BE49-F238E27FC236}">
                <a16:creationId xmlns:a16="http://schemas.microsoft.com/office/drawing/2014/main" id="{29C50E12-C92F-F90B-7A3B-E851CBE06104}"/>
              </a:ext>
            </a:extLst>
          </p:cNvPr>
          <p:cNvSpPr/>
          <p:nvPr userDrawn="1"/>
        </p:nvSpPr>
        <p:spPr>
          <a:xfrm>
            <a:off x="0" y="0"/>
            <a:ext cx="5078224" cy="6861600"/>
          </a:xfrm>
          <a:prstGeom prst="rect">
            <a:avLst/>
          </a:prstGeom>
          <a:solidFill>
            <a:srgbClr val="FA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45825402-D9A7-F4D8-E1E2-46B79BD06CE7}"/>
              </a:ext>
            </a:extLst>
          </p:cNvPr>
          <p:cNvSpPr>
            <a:spLocks noGrp="1"/>
          </p:cNvSpPr>
          <p:nvPr>
            <p:ph type="title" hasCustomPrompt="1"/>
          </p:nvPr>
        </p:nvSpPr>
        <p:spPr>
          <a:xfrm>
            <a:off x="5799138" y="650342"/>
            <a:ext cx="5668961" cy="1149666"/>
          </a:xfrm>
        </p:spPr>
        <p:txBody>
          <a:bodyPr/>
          <a:lstStyle/>
          <a:p>
            <a:r>
              <a:rPr lang="da-DK" dirty="0"/>
              <a:t>Klik for at tilføje titel i maks. to linjer</a:t>
            </a:r>
          </a:p>
        </p:txBody>
      </p:sp>
      <p:sp>
        <p:nvSpPr>
          <p:cNvPr id="7" name="Content Placeholder 2">
            <a:extLst>
              <a:ext uri="{FF2B5EF4-FFF2-40B4-BE49-F238E27FC236}">
                <a16:creationId xmlns:a16="http://schemas.microsoft.com/office/drawing/2014/main" id="{39E49887-C4D3-4BCC-B48C-20FBDAA0420E}"/>
              </a:ext>
            </a:extLst>
          </p:cNvPr>
          <p:cNvSpPr>
            <a:spLocks noGrp="1"/>
          </p:cNvSpPr>
          <p:nvPr>
            <p:ph idx="1" hasCustomPrompt="1"/>
          </p:nvPr>
        </p:nvSpPr>
        <p:spPr>
          <a:xfrm>
            <a:off x="5799138" y="2008800"/>
            <a:ext cx="5672136" cy="4125278"/>
          </a:xfrm>
        </p:spPr>
        <p:txBody>
          <a:bodyPr/>
          <a:lstStyle>
            <a:lvl1pPr>
              <a:defRPr/>
            </a:lvl1pPr>
          </a:lstStyle>
          <a:p>
            <a:pPr lvl="0"/>
            <a:r>
              <a:rPr lang="da-DK" noProof="0" dirty="0"/>
              <a:t>Klik for at tilføje tekst                                                                   For Intro-tekst: klik TAB fire gange                                              Klik ENTER og derefter TAB for at se næste tekstformat.            Klik SHIFT+TAB for at se foregående tekstformat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9" name="Pladsholder til tekst 8">
            <a:extLst>
              <a:ext uri="{FF2B5EF4-FFF2-40B4-BE49-F238E27FC236}">
                <a16:creationId xmlns:a16="http://schemas.microsoft.com/office/drawing/2014/main" id="{28AED427-63BC-A6EF-897B-B64F3DB3BF1A}"/>
              </a:ext>
            </a:extLst>
          </p:cNvPr>
          <p:cNvSpPr>
            <a:spLocks noGrp="1"/>
          </p:cNvSpPr>
          <p:nvPr>
            <p:ph type="body" sz="quarter" idx="13" hasCustomPrompt="1"/>
          </p:nvPr>
        </p:nvSpPr>
        <p:spPr>
          <a:xfrm>
            <a:off x="720726" y="1751870"/>
            <a:ext cx="3638549" cy="1239111"/>
          </a:xfrm>
        </p:spPr>
        <p:txBody>
          <a:bodyPr/>
          <a:lstStyle>
            <a:lvl1pPr marL="0" indent="0">
              <a:lnSpc>
                <a:spcPct val="100000"/>
              </a:lnSpc>
              <a:spcBef>
                <a:spcPts val="0"/>
              </a:spcBef>
              <a:spcAft>
                <a:spcPts val="200"/>
              </a:spcAft>
              <a:buFont typeface="Segoe UI" panose="020B0502040204020203" pitchFamily="34" charset="0"/>
              <a:buChar char="​"/>
              <a:defRPr sz="8000" b="1">
                <a:solidFill>
                  <a:srgbClr val="00A000"/>
                </a:solidFill>
              </a:defRPr>
            </a:lvl1pPr>
            <a:lvl2pPr marL="0" indent="0">
              <a:lnSpc>
                <a:spcPct val="110000"/>
              </a:lnSpc>
              <a:spcBef>
                <a:spcPts val="0"/>
              </a:spcBef>
              <a:spcAft>
                <a:spcPts val="200"/>
              </a:spcAft>
              <a:buFont typeface="Segoe UI" panose="020B0502040204020203" pitchFamily="34" charset="0"/>
              <a:buChar char="​"/>
              <a:defRPr sz="1500" b="0">
                <a:solidFill>
                  <a:schemeClr val="bg1"/>
                </a:solidFill>
              </a:defRPr>
            </a:lvl2pPr>
            <a:lvl3pPr marL="0" indent="0">
              <a:lnSpc>
                <a:spcPct val="110000"/>
              </a:lnSpc>
              <a:spcBef>
                <a:spcPts val="0"/>
              </a:spcBef>
              <a:spcAft>
                <a:spcPts val="200"/>
              </a:spcAft>
              <a:buFont typeface="Segoe UI" panose="020B0502040204020203" pitchFamily="34" charset="0"/>
              <a:buChar char="​"/>
              <a:defRPr sz="1500" b="0">
                <a:solidFill>
                  <a:schemeClr val="bg1"/>
                </a:solidFill>
              </a:defRPr>
            </a:lvl3pPr>
            <a:lvl4pPr marL="0" indent="0">
              <a:lnSpc>
                <a:spcPct val="110000"/>
              </a:lnSpc>
              <a:spcBef>
                <a:spcPts val="0"/>
              </a:spcBef>
              <a:spcAft>
                <a:spcPts val="200"/>
              </a:spcAft>
              <a:buFont typeface="Segoe UI" panose="020B0502040204020203" pitchFamily="34" charset="0"/>
              <a:buChar char="​"/>
              <a:defRPr sz="1500" b="0">
                <a:solidFill>
                  <a:schemeClr val="bg1"/>
                </a:solidFill>
              </a:defRPr>
            </a:lvl4pPr>
            <a:lvl5pPr marL="0" indent="0">
              <a:lnSpc>
                <a:spcPct val="110000"/>
              </a:lnSpc>
              <a:spcBef>
                <a:spcPts val="0"/>
              </a:spcBef>
              <a:spcAft>
                <a:spcPts val="200"/>
              </a:spcAft>
              <a:buFont typeface="Segoe UI" panose="020B0502040204020203" pitchFamily="34" charset="0"/>
              <a:buChar char="​"/>
              <a:defRPr sz="1500" b="0">
                <a:solidFill>
                  <a:schemeClr val="bg1"/>
                </a:solidFill>
              </a:defRPr>
            </a:lvl5pPr>
            <a:lvl6pPr marL="0" indent="0">
              <a:lnSpc>
                <a:spcPct val="110000"/>
              </a:lnSpc>
              <a:spcBef>
                <a:spcPts val="0"/>
              </a:spcBef>
              <a:spcAft>
                <a:spcPts val="200"/>
              </a:spcAft>
              <a:buFont typeface="Segoe UI" panose="020B0502040204020203" pitchFamily="34" charset="0"/>
              <a:buChar char="​"/>
              <a:defRPr sz="1500" b="0">
                <a:solidFill>
                  <a:schemeClr val="bg1"/>
                </a:solidFill>
              </a:defRPr>
            </a:lvl6pPr>
            <a:lvl7pPr marL="0" indent="0">
              <a:lnSpc>
                <a:spcPct val="110000"/>
              </a:lnSpc>
              <a:spcBef>
                <a:spcPts val="0"/>
              </a:spcBef>
              <a:spcAft>
                <a:spcPts val="200"/>
              </a:spcAft>
              <a:buFont typeface="Segoe UI" panose="020B0502040204020203" pitchFamily="34" charset="0"/>
              <a:buChar char="​"/>
              <a:defRPr sz="1500" b="0">
                <a:solidFill>
                  <a:schemeClr val="bg1"/>
                </a:solidFill>
              </a:defRPr>
            </a:lvl7pPr>
            <a:lvl8pPr marL="0" indent="0">
              <a:lnSpc>
                <a:spcPct val="110000"/>
              </a:lnSpc>
              <a:spcBef>
                <a:spcPts val="0"/>
              </a:spcBef>
              <a:spcAft>
                <a:spcPts val="200"/>
              </a:spcAft>
              <a:buFont typeface="Segoe UI" panose="020B0502040204020203" pitchFamily="34" charset="0"/>
              <a:buChar char="​"/>
              <a:defRPr sz="1500" b="0">
                <a:solidFill>
                  <a:schemeClr val="bg1"/>
                </a:solidFill>
              </a:defRPr>
            </a:lvl8pPr>
            <a:lvl9pPr marL="0" indent="0">
              <a:lnSpc>
                <a:spcPct val="110000"/>
              </a:lnSpc>
              <a:spcBef>
                <a:spcPts val="0"/>
              </a:spcBef>
              <a:spcAft>
                <a:spcPts val="200"/>
              </a:spcAft>
              <a:buFont typeface="Segoe UI" panose="020B0502040204020203" pitchFamily="34" charset="0"/>
              <a:buChar char="​"/>
              <a:defRPr sz="1500" b="0">
                <a:solidFill>
                  <a:schemeClr val="bg1"/>
                </a:solidFill>
              </a:defRPr>
            </a:lvl9pPr>
          </a:lstStyle>
          <a:p>
            <a:pPr lvl="0"/>
            <a:r>
              <a:rPr lang="da-DK" dirty="0"/>
              <a:t>XXX</a:t>
            </a:r>
          </a:p>
        </p:txBody>
      </p:sp>
      <p:sp>
        <p:nvSpPr>
          <p:cNvPr id="11" name="Pladsholder til tekst 10">
            <a:extLst>
              <a:ext uri="{FF2B5EF4-FFF2-40B4-BE49-F238E27FC236}">
                <a16:creationId xmlns:a16="http://schemas.microsoft.com/office/drawing/2014/main" id="{27CDEEC6-D6C7-C8D6-BCBE-E374C1A067EE}"/>
              </a:ext>
            </a:extLst>
          </p:cNvPr>
          <p:cNvSpPr>
            <a:spLocks noGrp="1"/>
          </p:cNvSpPr>
          <p:nvPr>
            <p:ph type="body" sz="quarter" idx="14" hasCustomPrompt="1"/>
          </p:nvPr>
        </p:nvSpPr>
        <p:spPr>
          <a:xfrm>
            <a:off x="720726" y="2990981"/>
            <a:ext cx="3638550" cy="821359"/>
          </a:xfrm>
        </p:spPr>
        <p:txBody>
          <a:bodyPr/>
          <a:lstStyle>
            <a:lvl1pPr marL="0" indent="0">
              <a:lnSpc>
                <a:spcPct val="110000"/>
              </a:lnSpc>
              <a:spcBef>
                <a:spcPts val="0"/>
              </a:spcBef>
              <a:buFont typeface="Segoe UI" panose="020B0502040204020203" pitchFamily="34" charset="0"/>
              <a:buChar char="​"/>
              <a:defRPr sz="1500" b="0">
                <a:solidFill>
                  <a:srgbClr val="00A000"/>
                </a:solidFill>
              </a:defRPr>
            </a:lvl1pPr>
            <a:lvl2pPr marL="0" indent="0">
              <a:lnSpc>
                <a:spcPct val="110000"/>
              </a:lnSpc>
              <a:spcBef>
                <a:spcPts val="0"/>
              </a:spcBef>
              <a:buFont typeface="Segoe UI" panose="020B0502040204020203" pitchFamily="34" charset="0"/>
              <a:buChar char="​"/>
              <a:defRPr sz="1500" b="0">
                <a:solidFill>
                  <a:schemeClr val="bg1"/>
                </a:solidFill>
              </a:defRPr>
            </a:lvl2pPr>
            <a:lvl3pPr marL="0" indent="0">
              <a:lnSpc>
                <a:spcPct val="110000"/>
              </a:lnSpc>
              <a:spcBef>
                <a:spcPts val="0"/>
              </a:spcBef>
              <a:buFont typeface="Segoe UI" panose="020B0502040204020203" pitchFamily="34" charset="0"/>
              <a:buChar char="​"/>
              <a:defRPr sz="1500" b="0">
                <a:solidFill>
                  <a:schemeClr val="bg1"/>
                </a:solidFill>
              </a:defRPr>
            </a:lvl3pPr>
            <a:lvl4pPr marL="0" indent="0">
              <a:lnSpc>
                <a:spcPct val="110000"/>
              </a:lnSpc>
              <a:spcBef>
                <a:spcPts val="0"/>
              </a:spcBef>
              <a:buFont typeface="Segoe UI" panose="020B0502040204020203" pitchFamily="34" charset="0"/>
              <a:buChar char="​"/>
              <a:defRPr sz="1500" b="0">
                <a:solidFill>
                  <a:schemeClr val="bg1"/>
                </a:solidFill>
              </a:defRPr>
            </a:lvl4pPr>
            <a:lvl5pPr marL="0" indent="0">
              <a:lnSpc>
                <a:spcPct val="110000"/>
              </a:lnSpc>
              <a:spcBef>
                <a:spcPts val="0"/>
              </a:spcBef>
              <a:buFont typeface="Segoe UI" panose="020B0502040204020203" pitchFamily="34" charset="0"/>
              <a:buChar char="​"/>
              <a:defRPr sz="1500" b="0">
                <a:solidFill>
                  <a:schemeClr val="bg1"/>
                </a:solidFill>
              </a:defRPr>
            </a:lvl5pPr>
            <a:lvl6pPr marL="0" indent="0">
              <a:lnSpc>
                <a:spcPct val="110000"/>
              </a:lnSpc>
              <a:spcBef>
                <a:spcPts val="0"/>
              </a:spcBef>
              <a:buFont typeface="Segoe UI" panose="020B0502040204020203" pitchFamily="34" charset="0"/>
              <a:buChar char="​"/>
              <a:defRPr sz="1500" b="0">
                <a:solidFill>
                  <a:schemeClr val="bg1"/>
                </a:solidFill>
              </a:defRPr>
            </a:lvl6pPr>
            <a:lvl7pPr marL="0" indent="0">
              <a:lnSpc>
                <a:spcPct val="110000"/>
              </a:lnSpc>
              <a:spcBef>
                <a:spcPts val="0"/>
              </a:spcBef>
              <a:buFont typeface="Segoe UI" panose="020B0502040204020203" pitchFamily="34" charset="0"/>
              <a:buChar char="​"/>
              <a:defRPr sz="1500" b="0">
                <a:solidFill>
                  <a:schemeClr val="bg1"/>
                </a:solidFill>
              </a:defRPr>
            </a:lvl7pPr>
            <a:lvl8pPr marL="0" indent="0">
              <a:lnSpc>
                <a:spcPct val="110000"/>
              </a:lnSpc>
              <a:spcBef>
                <a:spcPts val="0"/>
              </a:spcBef>
              <a:buFont typeface="Segoe UI" panose="020B0502040204020203" pitchFamily="34" charset="0"/>
              <a:buChar char="​"/>
              <a:defRPr sz="1500" b="0">
                <a:solidFill>
                  <a:schemeClr val="bg1"/>
                </a:solidFill>
              </a:defRPr>
            </a:lvl8pPr>
            <a:lvl9pPr marL="0" indent="0">
              <a:lnSpc>
                <a:spcPct val="110000"/>
              </a:lnSpc>
              <a:spcBef>
                <a:spcPts val="0"/>
              </a:spcBef>
              <a:buFont typeface="Segoe UI" panose="020B0502040204020203" pitchFamily="34" charset="0"/>
              <a:buChar char="​"/>
              <a:defRPr sz="1500" b="0">
                <a:solidFill>
                  <a:schemeClr val="bg1"/>
                </a:solidFill>
              </a:defRPr>
            </a:lvl9pPr>
          </a:lstStyle>
          <a:p>
            <a:pPr lvl="0"/>
            <a:r>
              <a:rPr lang="da-DK" dirty="0"/>
              <a:t>Klik for at tilføje tekst</a:t>
            </a:r>
          </a:p>
        </p:txBody>
      </p:sp>
      <p:sp>
        <p:nvSpPr>
          <p:cNvPr id="14" name="Pladsholder til tekst 12">
            <a:extLst>
              <a:ext uri="{FF2B5EF4-FFF2-40B4-BE49-F238E27FC236}">
                <a16:creationId xmlns:a16="http://schemas.microsoft.com/office/drawing/2014/main" id="{96C6F599-0A31-53E2-249F-6C08C173C920}"/>
              </a:ext>
            </a:extLst>
          </p:cNvPr>
          <p:cNvSpPr>
            <a:spLocks noGrp="1"/>
          </p:cNvSpPr>
          <p:nvPr>
            <p:ph type="body" sz="quarter" idx="15" hasCustomPrompt="1"/>
          </p:nvPr>
        </p:nvSpPr>
        <p:spPr>
          <a:xfrm>
            <a:off x="720726" y="3816369"/>
            <a:ext cx="3638549" cy="1239111"/>
          </a:xfrm>
        </p:spPr>
        <p:txBody>
          <a:bodyPr/>
          <a:lstStyle>
            <a:lvl1pPr marL="0" indent="0">
              <a:lnSpc>
                <a:spcPct val="100000"/>
              </a:lnSpc>
              <a:spcBef>
                <a:spcPts val="0"/>
              </a:spcBef>
              <a:spcAft>
                <a:spcPts val="200"/>
              </a:spcAft>
              <a:buFont typeface="Segoe UI" panose="020B0502040204020203" pitchFamily="34" charset="0"/>
              <a:buChar char="​"/>
              <a:defRPr sz="8000" b="1">
                <a:solidFill>
                  <a:srgbClr val="00A000"/>
                </a:solidFill>
              </a:defRPr>
            </a:lvl1pPr>
            <a:lvl2pPr marL="0" indent="0">
              <a:lnSpc>
                <a:spcPct val="110000"/>
              </a:lnSpc>
              <a:spcBef>
                <a:spcPts val="0"/>
              </a:spcBef>
              <a:spcAft>
                <a:spcPts val="200"/>
              </a:spcAft>
              <a:buFont typeface="Segoe UI" panose="020B0502040204020203" pitchFamily="34" charset="0"/>
              <a:buChar char="​"/>
              <a:defRPr sz="1500" b="0">
                <a:solidFill>
                  <a:schemeClr val="bg1"/>
                </a:solidFill>
              </a:defRPr>
            </a:lvl2pPr>
            <a:lvl3pPr marL="0" indent="0">
              <a:lnSpc>
                <a:spcPct val="110000"/>
              </a:lnSpc>
              <a:spcBef>
                <a:spcPts val="0"/>
              </a:spcBef>
              <a:spcAft>
                <a:spcPts val="200"/>
              </a:spcAft>
              <a:buFont typeface="Segoe UI" panose="020B0502040204020203" pitchFamily="34" charset="0"/>
              <a:buChar char="​"/>
              <a:defRPr sz="1500" b="0">
                <a:solidFill>
                  <a:schemeClr val="bg1"/>
                </a:solidFill>
              </a:defRPr>
            </a:lvl3pPr>
            <a:lvl4pPr marL="0" indent="0">
              <a:lnSpc>
                <a:spcPct val="110000"/>
              </a:lnSpc>
              <a:spcBef>
                <a:spcPts val="0"/>
              </a:spcBef>
              <a:spcAft>
                <a:spcPts val="200"/>
              </a:spcAft>
              <a:buFont typeface="Segoe UI" panose="020B0502040204020203" pitchFamily="34" charset="0"/>
              <a:buChar char="​"/>
              <a:defRPr sz="1500" b="0">
                <a:solidFill>
                  <a:schemeClr val="bg1"/>
                </a:solidFill>
              </a:defRPr>
            </a:lvl4pPr>
            <a:lvl5pPr marL="0" indent="0">
              <a:lnSpc>
                <a:spcPct val="110000"/>
              </a:lnSpc>
              <a:spcBef>
                <a:spcPts val="0"/>
              </a:spcBef>
              <a:spcAft>
                <a:spcPts val="200"/>
              </a:spcAft>
              <a:buFont typeface="Segoe UI" panose="020B0502040204020203" pitchFamily="34" charset="0"/>
              <a:buChar char="​"/>
              <a:defRPr sz="1500" b="0">
                <a:solidFill>
                  <a:schemeClr val="bg1"/>
                </a:solidFill>
              </a:defRPr>
            </a:lvl5pPr>
            <a:lvl6pPr marL="0" indent="0">
              <a:lnSpc>
                <a:spcPct val="110000"/>
              </a:lnSpc>
              <a:spcBef>
                <a:spcPts val="0"/>
              </a:spcBef>
              <a:spcAft>
                <a:spcPts val="200"/>
              </a:spcAft>
              <a:buFont typeface="Segoe UI" panose="020B0502040204020203" pitchFamily="34" charset="0"/>
              <a:buChar char="​"/>
              <a:defRPr sz="1500" b="0">
                <a:solidFill>
                  <a:schemeClr val="bg1"/>
                </a:solidFill>
              </a:defRPr>
            </a:lvl6pPr>
            <a:lvl7pPr marL="0" indent="0">
              <a:lnSpc>
                <a:spcPct val="110000"/>
              </a:lnSpc>
              <a:spcBef>
                <a:spcPts val="0"/>
              </a:spcBef>
              <a:spcAft>
                <a:spcPts val="200"/>
              </a:spcAft>
              <a:buFont typeface="Segoe UI" panose="020B0502040204020203" pitchFamily="34" charset="0"/>
              <a:buChar char="​"/>
              <a:defRPr sz="1500" b="0">
                <a:solidFill>
                  <a:schemeClr val="bg1"/>
                </a:solidFill>
              </a:defRPr>
            </a:lvl7pPr>
            <a:lvl8pPr marL="0" indent="0">
              <a:lnSpc>
                <a:spcPct val="110000"/>
              </a:lnSpc>
              <a:spcBef>
                <a:spcPts val="0"/>
              </a:spcBef>
              <a:spcAft>
                <a:spcPts val="200"/>
              </a:spcAft>
              <a:buFont typeface="Segoe UI" panose="020B0502040204020203" pitchFamily="34" charset="0"/>
              <a:buChar char="​"/>
              <a:defRPr sz="1500" b="0">
                <a:solidFill>
                  <a:schemeClr val="bg1"/>
                </a:solidFill>
              </a:defRPr>
            </a:lvl8pPr>
            <a:lvl9pPr marL="0" indent="0">
              <a:lnSpc>
                <a:spcPct val="110000"/>
              </a:lnSpc>
              <a:spcBef>
                <a:spcPts val="0"/>
              </a:spcBef>
              <a:spcAft>
                <a:spcPts val="200"/>
              </a:spcAft>
              <a:buFont typeface="Segoe UI" panose="020B0502040204020203" pitchFamily="34" charset="0"/>
              <a:buChar char="​"/>
              <a:defRPr sz="1500" b="0">
                <a:solidFill>
                  <a:schemeClr val="bg1"/>
                </a:solidFill>
              </a:defRPr>
            </a:lvl9pPr>
          </a:lstStyle>
          <a:p>
            <a:pPr lvl="0"/>
            <a:r>
              <a:rPr lang="da-DK" dirty="0"/>
              <a:t>XXX</a:t>
            </a:r>
          </a:p>
        </p:txBody>
      </p:sp>
      <p:sp>
        <p:nvSpPr>
          <p:cNvPr id="15" name="Pladsholder til tekst 14">
            <a:extLst>
              <a:ext uri="{FF2B5EF4-FFF2-40B4-BE49-F238E27FC236}">
                <a16:creationId xmlns:a16="http://schemas.microsoft.com/office/drawing/2014/main" id="{F667800A-190B-5E65-F2C4-E36C9E742227}"/>
              </a:ext>
            </a:extLst>
          </p:cNvPr>
          <p:cNvSpPr>
            <a:spLocks noGrp="1"/>
          </p:cNvSpPr>
          <p:nvPr>
            <p:ph type="body" sz="quarter" idx="16" hasCustomPrompt="1"/>
          </p:nvPr>
        </p:nvSpPr>
        <p:spPr>
          <a:xfrm>
            <a:off x="720726" y="5055480"/>
            <a:ext cx="3638550" cy="1078598"/>
          </a:xfrm>
        </p:spPr>
        <p:txBody>
          <a:bodyPr/>
          <a:lstStyle>
            <a:lvl1pPr marL="0" indent="0">
              <a:lnSpc>
                <a:spcPct val="110000"/>
              </a:lnSpc>
              <a:spcBef>
                <a:spcPts val="0"/>
              </a:spcBef>
              <a:buFont typeface="Segoe UI" panose="020B0502040204020203" pitchFamily="34" charset="0"/>
              <a:buChar char="​"/>
              <a:defRPr sz="1500" b="0">
                <a:solidFill>
                  <a:srgbClr val="00A000"/>
                </a:solidFill>
              </a:defRPr>
            </a:lvl1pPr>
            <a:lvl2pPr marL="0" indent="0">
              <a:lnSpc>
                <a:spcPct val="110000"/>
              </a:lnSpc>
              <a:spcBef>
                <a:spcPts val="0"/>
              </a:spcBef>
              <a:buFont typeface="Segoe UI" panose="020B0502040204020203" pitchFamily="34" charset="0"/>
              <a:buChar char="​"/>
              <a:defRPr sz="1500" b="0">
                <a:solidFill>
                  <a:schemeClr val="bg1"/>
                </a:solidFill>
              </a:defRPr>
            </a:lvl2pPr>
            <a:lvl3pPr marL="0" indent="0">
              <a:lnSpc>
                <a:spcPct val="110000"/>
              </a:lnSpc>
              <a:spcBef>
                <a:spcPts val="0"/>
              </a:spcBef>
              <a:buFont typeface="Segoe UI" panose="020B0502040204020203" pitchFamily="34" charset="0"/>
              <a:buChar char="​"/>
              <a:defRPr sz="1500" b="0">
                <a:solidFill>
                  <a:schemeClr val="bg1"/>
                </a:solidFill>
              </a:defRPr>
            </a:lvl3pPr>
            <a:lvl4pPr marL="0" indent="0">
              <a:lnSpc>
                <a:spcPct val="110000"/>
              </a:lnSpc>
              <a:spcBef>
                <a:spcPts val="0"/>
              </a:spcBef>
              <a:buFont typeface="Segoe UI" panose="020B0502040204020203" pitchFamily="34" charset="0"/>
              <a:buChar char="​"/>
              <a:defRPr sz="1500" b="0">
                <a:solidFill>
                  <a:schemeClr val="bg1"/>
                </a:solidFill>
              </a:defRPr>
            </a:lvl4pPr>
            <a:lvl5pPr marL="0" indent="0">
              <a:lnSpc>
                <a:spcPct val="110000"/>
              </a:lnSpc>
              <a:spcBef>
                <a:spcPts val="0"/>
              </a:spcBef>
              <a:buFont typeface="Segoe UI" panose="020B0502040204020203" pitchFamily="34" charset="0"/>
              <a:buChar char="​"/>
              <a:defRPr sz="1500" b="0">
                <a:solidFill>
                  <a:schemeClr val="bg1"/>
                </a:solidFill>
              </a:defRPr>
            </a:lvl5pPr>
            <a:lvl6pPr marL="0" indent="0">
              <a:lnSpc>
                <a:spcPct val="110000"/>
              </a:lnSpc>
              <a:spcBef>
                <a:spcPts val="0"/>
              </a:spcBef>
              <a:buFont typeface="Segoe UI" panose="020B0502040204020203" pitchFamily="34" charset="0"/>
              <a:buChar char="​"/>
              <a:defRPr sz="1500" b="0">
                <a:solidFill>
                  <a:schemeClr val="bg1"/>
                </a:solidFill>
              </a:defRPr>
            </a:lvl6pPr>
            <a:lvl7pPr marL="0" indent="0">
              <a:lnSpc>
                <a:spcPct val="110000"/>
              </a:lnSpc>
              <a:spcBef>
                <a:spcPts val="0"/>
              </a:spcBef>
              <a:buFont typeface="Segoe UI" panose="020B0502040204020203" pitchFamily="34" charset="0"/>
              <a:buChar char="​"/>
              <a:defRPr sz="1500" b="0">
                <a:solidFill>
                  <a:schemeClr val="bg1"/>
                </a:solidFill>
              </a:defRPr>
            </a:lvl7pPr>
            <a:lvl8pPr marL="0" indent="0">
              <a:lnSpc>
                <a:spcPct val="110000"/>
              </a:lnSpc>
              <a:spcBef>
                <a:spcPts val="0"/>
              </a:spcBef>
              <a:buFont typeface="Segoe UI" panose="020B0502040204020203" pitchFamily="34" charset="0"/>
              <a:buChar char="​"/>
              <a:defRPr sz="1500" b="0">
                <a:solidFill>
                  <a:schemeClr val="bg1"/>
                </a:solidFill>
              </a:defRPr>
            </a:lvl8pPr>
            <a:lvl9pPr marL="0" indent="0">
              <a:lnSpc>
                <a:spcPct val="110000"/>
              </a:lnSpc>
              <a:spcBef>
                <a:spcPts val="0"/>
              </a:spcBef>
              <a:buFont typeface="Segoe UI" panose="020B0502040204020203" pitchFamily="34" charset="0"/>
              <a:buChar char="​"/>
              <a:defRPr sz="1500" b="0">
                <a:solidFill>
                  <a:schemeClr val="bg1"/>
                </a:solidFill>
              </a:defRPr>
            </a:lvl9pPr>
          </a:lstStyle>
          <a:p>
            <a:pPr lvl="0"/>
            <a:r>
              <a:rPr lang="da-DK" dirty="0"/>
              <a:t>Klik for at tilføje tekst</a:t>
            </a:r>
          </a:p>
        </p:txBody>
      </p:sp>
    </p:spTree>
    <p:extLst>
      <p:ext uri="{BB962C8B-B14F-4D97-AF65-F5344CB8AC3E}">
        <p14:creationId xmlns:p14="http://schemas.microsoft.com/office/powerpoint/2010/main" val="3744382242"/>
      </p:ext>
    </p:extLst>
  </p:cSld>
  <p:clrMapOvr>
    <a:masterClrMapping/>
  </p:clrMapOvr>
  <p:extLst>
    <p:ext uri="{DCECCB84-F9BA-43D5-87BE-67443E8EF086}">
      <p15:sldGuideLst xmlns:p15="http://schemas.microsoft.com/office/powerpoint/2012/main">
        <p15:guide id="1" pos="3653">
          <p15:clr>
            <a:srgbClr val="A4A3A4"/>
          </p15:clr>
        </p15:guide>
        <p15:guide id="2" pos="2746">
          <p15:clr>
            <a:srgbClr val="A4A3A4"/>
          </p15:clr>
        </p15:guide>
        <p15:guide id="3" orient="horz" pos="1265">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 A">
    <p:bg>
      <p:bgRef idx="1001">
        <a:schemeClr val="bg1"/>
      </p:bgRef>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C29FD840-27B7-B63E-91B1-093082D57BC3}"/>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719137" y="582503"/>
            <a:ext cx="10752137" cy="4702269"/>
          </a:xfrm>
        </p:spPr>
        <p:txBody>
          <a:bodyPr anchor="t"/>
          <a:lstStyle>
            <a:lvl1pPr algn="l">
              <a:defRPr sz="8000"/>
            </a:lvl1pPr>
          </a:lstStyle>
          <a:p>
            <a:r>
              <a:rPr lang="da-DK" dirty="0"/>
              <a:t>Klik for at tilføje breaker titel</a:t>
            </a:r>
          </a:p>
        </p:txBody>
      </p:sp>
      <p:sp>
        <p:nvSpPr>
          <p:cNvPr id="12" name="Titel" descr="{&quot;templafy&quot;:{&quot;id&quot;:&quot;f8615395-6f71-47a8-8469-03f758aecf45&quot;}}">
            <a:extLst>
              <a:ext uri="{FF2B5EF4-FFF2-40B4-BE49-F238E27FC236}">
                <a16:creationId xmlns:a16="http://schemas.microsoft.com/office/drawing/2014/main" id="{15034B39-940C-2058-7767-62674892F729}"/>
              </a:ext>
            </a:extLst>
          </p:cNvPr>
          <p:cNvSpPr/>
          <p:nvPr userDrawn="1"/>
        </p:nvSpPr>
        <p:spPr>
          <a:xfrm>
            <a:off x="719138" y="6399170"/>
            <a:ext cx="519906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Trivsel blandt børn og unge</a:t>
            </a:r>
          </a:p>
        </p:txBody>
      </p:sp>
      <p:sp>
        <p:nvSpPr>
          <p:cNvPr id="4" name="Pladsholder til dato 3">
            <a:extLst>
              <a:ext uri="{FF2B5EF4-FFF2-40B4-BE49-F238E27FC236}">
                <a16:creationId xmlns:a16="http://schemas.microsoft.com/office/drawing/2014/main" id="{09C9E736-82EA-9DCF-3A48-305E4540E4D3}"/>
              </a:ext>
            </a:extLst>
          </p:cNvPr>
          <p:cNvSpPr>
            <a:spLocks noGrp="1"/>
          </p:cNvSpPr>
          <p:nvPr>
            <p:ph type="dt" sz="half" idx="10"/>
          </p:nvPr>
        </p:nvSpPr>
        <p:spPr/>
        <p:txBody>
          <a:bodyPr/>
          <a:lstStyle/>
          <a:p>
            <a:fld id="{61B1F00C-AA81-451C-9F2E-28BAD98A005E}" type="datetime1">
              <a:rPr lang="da-DK" smtClean="0"/>
              <a:t>23-09-2025</a:t>
            </a:fld>
            <a:endParaRPr lang="da-DK" dirty="0"/>
          </a:p>
        </p:txBody>
      </p:sp>
      <p:sp>
        <p:nvSpPr>
          <p:cNvPr id="5" name="Pladsholder til sidefod 4">
            <a:extLst>
              <a:ext uri="{FF2B5EF4-FFF2-40B4-BE49-F238E27FC236}">
                <a16:creationId xmlns:a16="http://schemas.microsoft.com/office/drawing/2014/main" id="{1CB7E783-B404-B455-534D-27AA0B88FE6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CAB909E-2758-778C-FE06-3C36C514ECC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917380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B">
    <p:bg>
      <p:bgRef idx="1001">
        <a:schemeClr val="bg1"/>
      </p:bgRef>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C29FD840-27B7-B63E-91B1-093082D57BC3}"/>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719137" y="582503"/>
            <a:ext cx="10752137" cy="4702269"/>
          </a:xfrm>
        </p:spPr>
        <p:txBody>
          <a:bodyPr anchor="t"/>
          <a:lstStyle>
            <a:lvl1pPr algn="l">
              <a:defRPr sz="8000">
                <a:solidFill>
                  <a:schemeClr val="tx1"/>
                </a:solidFill>
              </a:defRPr>
            </a:lvl1pPr>
          </a:lstStyle>
          <a:p>
            <a:r>
              <a:rPr lang="da-DK" dirty="0"/>
              <a:t>Klik for at tilføje breaker titel</a:t>
            </a:r>
          </a:p>
        </p:txBody>
      </p:sp>
      <p:sp>
        <p:nvSpPr>
          <p:cNvPr id="4" name="Titel" descr="{&quot;templafy&quot;:{&quot;id&quot;:&quot;73ec9ebe-1d66-4e87-b294-5c0b3e08a82a&quot;}}">
            <a:extLst>
              <a:ext uri="{FF2B5EF4-FFF2-40B4-BE49-F238E27FC236}">
                <a16:creationId xmlns:a16="http://schemas.microsoft.com/office/drawing/2014/main" id="{F02BC834-B21C-A44F-6A2F-850B87D6971F}"/>
              </a:ext>
            </a:extLst>
          </p:cNvPr>
          <p:cNvSpPr/>
          <p:nvPr userDrawn="1"/>
        </p:nvSpPr>
        <p:spPr>
          <a:xfrm>
            <a:off x="719138" y="6399170"/>
            <a:ext cx="519906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Trivsel blandt børn og unge</a:t>
            </a:r>
          </a:p>
        </p:txBody>
      </p:sp>
      <p:sp>
        <p:nvSpPr>
          <p:cNvPr id="5" name="Pladsholder til dato 4">
            <a:extLst>
              <a:ext uri="{FF2B5EF4-FFF2-40B4-BE49-F238E27FC236}">
                <a16:creationId xmlns:a16="http://schemas.microsoft.com/office/drawing/2014/main" id="{313AA218-E6F4-8C56-0B3E-766A124A761A}"/>
              </a:ext>
            </a:extLst>
          </p:cNvPr>
          <p:cNvSpPr>
            <a:spLocks noGrp="1"/>
          </p:cNvSpPr>
          <p:nvPr>
            <p:ph type="dt" sz="half" idx="10"/>
          </p:nvPr>
        </p:nvSpPr>
        <p:spPr/>
        <p:txBody>
          <a:bodyPr/>
          <a:lstStyle/>
          <a:p>
            <a:fld id="{61B1F00C-AA81-451C-9F2E-28BAD98A005E}" type="datetime1">
              <a:rPr lang="da-DK" smtClean="0"/>
              <a:t>23-09-2025</a:t>
            </a:fld>
            <a:endParaRPr lang="da-DK" dirty="0"/>
          </a:p>
        </p:txBody>
      </p:sp>
      <p:sp>
        <p:nvSpPr>
          <p:cNvPr id="6" name="Pladsholder til sidefod 5">
            <a:extLst>
              <a:ext uri="{FF2B5EF4-FFF2-40B4-BE49-F238E27FC236}">
                <a16:creationId xmlns:a16="http://schemas.microsoft.com/office/drawing/2014/main" id="{339699D2-78D9-4833-F66C-F3A036F5F22C}"/>
              </a:ext>
            </a:extLst>
          </p:cNvPr>
          <p:cNvSpPr>
            <a:spLocks noGrp="1"/>
          </p:cNvSpPr>
          <p:nvPr>
            <p:ph type="ftr" sz="quarter" idx="11"/>
          </p:nvPr>
        </p:nvSpPr>
        <p:spPr/>
        <p:txBody>
          <a:bodyPr/>
          <a:lstStyle/>
          <a:p>
            <a:endParaRPr lang="da-DK" dirty="0"/>
          </a:p>
        </p:txBody>
      </p:sp>
      <p:sp>
        <p:nvSpPr>
          <p:cNvPr id="8" name="Pladsholder til slidenummer 7">
            <a:extLst>
              <a:ext uri="{FF2B5EF4-FFF2-40B4-BE49-F238E27FC236}">
                <a16:creationId xmlns:a16="http://schemas.microsoft.com/office/drawing/2014/main" id="{B7DB4EE4-6A4F-04F8-D2D9-098491111BA7}"/>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99076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B">
    <p:bg>
      <p:bgRef idx="1001">
        <a:schemeClr val="bg1"/>
      </p:bgRef>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Element">
            <a:extLst>
              <a:ext uri="{FF2B5EF4-FFF2-40B4-BE49-F238E27FC236}">
                <a16:creationId xmlns:a16="http://schemas.microsoft.com/office/drawing/2014/main" id="{A3EBDC23-28DE-DCE6-C444-B9DBC477A2BF}"/>
              </a:ext>
            </a:extLst>
          </p:cNvPr>
          <p:cNvSpPr/>
          <p:nvPr userDrawn="1"/>
        </p:nvSpPr>
        <p:spPr>
          <a:xfrm>
            <a:off x="12048000" y="0"/>
            <a:ext cx="15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5" name="Undertitel 2">
            <a:extLst>
              <a:ext uri="{FF2B5EF4-FFF2-40B4-BE49-F238E27FC236}">
                <a16:creationId xmlns:a16="http://schemas.microsoft.com/office/drawing/2014/main" id="{A2C4460D-8385-F0CA-52D1-477ED42750BA}"/>
              </a:ext>
            </a:extLst>
          </p:cNvPr>
          <p:cNvSpPr>
            <a:spLocks noGrp="1"/>
          </p:cNvSpPr>
          <p:nvPr>
            <p:ph type="subTitle" idx="1" hasCustomPrompt="1"/>
          </p:nvPr>
        </p:nvSpPr>
        <p:spPr>
          <a:xfrm>
            <a:off x="720000" y="4316774"/>
            <a:ext cx="8335100" cy="1271824"/>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underoverskrift</a:t>
            </a:r>
          </a:p>
        </p:txBody>
      </p:sp>
      <p:sp>
        <p:nvSpPr>
          <p:cNvPr id="17" name="Date" descr="{&quot;templafy&quot;:{&quot;id&quot;:&quot;a49b3b1b-c647-4004-9bd3-1737e6bb08a2&quot;}}">
            <a:extLst>
              <a:ext uri="{FF2B5EF4-FFF2-40B4-BE49-F238E27FC236}">
                <a16:creationId xmlns:a16="http://schemas.microsoft.com/office/drawing/2014/main" id="{F8A29FD4-5861-BFB7-CFEF-AA583885432E}"/>
              </a:ext>
            </a:extLst>
          </p:cNvPr>
          <p:cNvSpPr txBox="1">
            <a:spLocks/>
          </p:cNvSpPr>
          <p:nvPr userDrawn="1"/>
        </p:nvSpPr>
        <p:spPr>
          <a:xfrm>
            <a:off x="9982201" y="6400801"/>
            <a:ext cx="1489074" cy="456769"/>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800" dirty="0">
                <a:solidFill>
                  <a:schemeClr val="tx1"/>
                </a:solidFill>
              </a:rPr>
              <a:t>25. september 2023</a:t>
            </a:r>
          </a:p>
        </p:txBody>
      </p:sp>
      <p:sp>
        <p:nvSpPr>
          <p:cNvPr id="19" name="Pladsholder til dato 18">
            <a:extLst>
              <a:ext uri="{FF2B5EF4-FFF2-40B4-BE49-F238E27FC236}">
                <a16:creationId xmlns:a16="http://schemas.microsoft.com/office/drawing/2014/main" id="{E1C7A997-9C61-52E8-AF73-2D101C9C4F04}"/>
              </a:ext>
            </a:extLst>
          </p:cNvPr>
          <p:cNvSpPr>
            <a:spLocks noGrp="1"/>
          </p:cNvSpPr>
          <p:nvPr>
            <p:ph type="dt" sz="half" idx="10"/>
          </p:nvPr>
        </p:nvSpPr>
        <p:spPr/>
        <p:txBody>
          <a:bodyPr/>
          <a:lstStyle/>
          <a:p>
            <a:fld id="{DE9FD245-95DA-49E5-BC87-846C3AEEB432}" type="datetime1">
              <a:rPr lang="da-DK" smtClean="0"/>
              <a:t>23-09-2025</a:t>
            </a:fld>
            <a:endParaRPr lang="da-DK" dirty="0"/>
          </a:p>
        </p:txBody>
      </p:sp>
      <p:sp>
        <p:nvSpPr>
          <p:cNvPr id="20" name="Pladsholder til sidefod 19">
            <a:extLst>
              <a:ext uri="{FF2B5EF4-FFF2-40B4-BE49-F238E27FC236}">
                <a16:creationId xmlns:a16="http://schemas.microsoft.com/office/drawing/2014/main" id="{B29DFCC8-1FAD-4EF3-6CE5-8FC78C987575}"/>
              </a:ext>
            </a:extLst>
          </p:cNvPr>
          <p:cNvSpPr>
            <a:spLocks noGrp="1"/>
          </p:cNvSpPr>
          <p:nvPr>
            <p:ph type="ftr" sz="quarter" idx="11"/>
          </p:nvPr>
        </p:nvSpPr>
        <p:spPr/>
        <p:txBody>
          <a:bodyPr/>
          <a:lstStyle/>
          <a:p>
            <a:endParaRPr lang="da-DK" dirty="0"/>
          </a:p>
        </p:txBody>
      </p:sp>
      <p:sp>
        <p:nvSpPr>
          <p:cNvPr id="21" name="Pladsholder til slidenummer 20">
            <a:extLst>
              <a:ext uri="{FF2B5EF4-FFF2-40B4-BE49-F238E27FC236}">
                <a16:creationId xmlns:a16="http://schemas.microsoft.com/office/drawing/2014/main" id="{DC846313-DA26-0FA1-DF3C-B4A7331D6F34}"/>
              </a:ext>
            </a:extLst>
          </p:cNvPr>
          <p:cNvSpPr>
            <a:spLocks noGrp="1"/>
          </p:cNvSpPr>
          <p:nvPr>
            <p:ph type="sldNum" sz="quarter" idx="12"/>
          </p:nvPr>
        </p:nvSpPr>
        <p:spPr>
          <a:xfrm>
            <a:off x="0" y="6858000"/>
            <a:ext cx="0" cy="0"/>
          </a:xfrm>
        </p:spPr>
        <p:txBody>
          <a:bodyPr/>
          <a:lstStyle>
            <a:lvl1pPr>
              <a:defRPr>
                <a:noFill/>
              </a:defRPr>
            </a:lvl1pPr>
          </a:lstStyle>
          <a:p>
            <a:r>
              <a:rPr lang="da-DK" dirty="0"/>
              <a:t>Side </a:t>
            </a:r>
            <a:fld id="{24C8C45C-947F-4981-8B3F-4F32E973C901}" type="slidenum">
              <a:rPr lang="da-DK" smtClean="0"/>
              <a:pPr/>
              <a:t>‹nr.›</a:t>
            </a:fld>
            <a:endParaRPr lang="da-DK" dirty="0"/>
          </a:p>
        </p:txBody>
      </p:sp>
      <p:pic>
        <p:nvPicPr>
          <p:cNvPr id="6" name="logo" descr="{&quot;templafy&quot;:{&quot;id&quot;:&quot;0d188c2c-53c0-4f95-a625-636731abd9ea&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213" y="720000"/>
            <a:ext cx="2194613" cy="655282"/>
          </a:xfrm>
          <a:prstGeom prst="rect">
            <a:avLst/>
          </a:prstGeom>
        </p:spPr>
      </p:pic>
      <p:sp>
        <p:nvSpPr>
          <p:cNvPr id="2" name="Name" descr="{&quot;templafy&quot;:{&quot;id&quot;:&quot;acafa54c-e08c-428f-b926-bbdb6ec98f3a&quot;}}">
            <a:extLst>
              <a:ext uri="{FF2B5EF4-FFF2-40B4-BE49-F238E27FC236}">
                <a16:creationId xmlns:a16="http://schemas.microsoft.com/office/drawing/2014/main" id="{B58EBF6A-3058-BC78-0516-7A3C2EC744AE}"/>
              </a:ext>
            </a:extLst>
          </p:cNvPr>
          <p:cNvSpPr/>
          <p:nvPr userDrawn="1"/>
        </p:nvSpPr>
        <p:spPr>
          <a:xfrm>
            <a:off x="720000" y="6400801"/>
            <a:ext cx="8335100" cy="45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Thomas Boie Sveen</a:t>
            </a:r>
          </a:p>
        </p:txBody>
      </p:sp>
      <p:sp>
        <p:nvSpPr>
          <p:cNvPr id="5" name="Title 1">
            <a:extLst>
              <a:ext uri="{FF2B5EF4-FFF2-40B4-BE49-F238E27FC236}">
                <a16:creationId xmlns:a16="http://schemas.microsoft.com/office/drawing/2014/main" id="{82456DAB-3BC6-133F-07F3-BC21BD173A29}"/>
              </a:ext>
            </a:extLst>
          </p:cNvPr>
          <p:cNvSpPr>
            <a:spLocks noGrp="1"/>
          </p:cNvSpPr>
          <p:nvPr>
            <p:ph type="title" hasCustomPrompt="1"/>
          </p:nvPr>
        </p:nvSpPr>
        <p:spPr>
          <a:xfrm>
            <a:off x="719138" y="2231938"/>
            <a:ext cx="8335100" cy="1778909"/>
          </a:xfrm>
        </p:spPr>
        <p:txBody>
          <a:bodyPr anchor="b" anchorCtr="0"/>
          <a:lstStyle>
            <a:lvl1pPr>
              <a:lnSpc>
                <a:spcPct val="90000"/>
              </a:lnSpc>
              <a:defRPr sz="6000"/>
            </a:lvl1pPr>
          </a:lstStyle>
          <a:p>
            <a:r>
              <a:rPr lang="da-DK" dirty="0"/>
              <a:t>Klik for at tilføje overskrift</a:t>
            </a:r>
          </a:p>
        </p:txBody>
      </p:sp>
    </p:spTree>
    <p:extLst>
      <p:ext uri="{BB962C8B-B14F-4D97-AF65-F5344CB8AC3E}">
        <p14:creationId xmlns:p14="http://schemas.microsoft.com/office/powerpoint/2010/main" val="4712441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C">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137" y="582503"/>
            <a:ext cx="10752137" cy="4702269"/>
          </a:xfrm>
        </p:spPr>
        <p:txBody>
          <a:bodyPr anchor="t"/>
          <a:lstStyle>
            <a:lvl1pPr algn="l">
              <a:defRPr sz="8000">
                <a:solidFill>
                  <a:schemeClr val="tx2"/>
                </a:solidFill>
              </a:defRPr>
            </a:lvl1pPr>
          </a:lstStyle>
          <a:p>
            <a:r>
              <a:rPr lang="da-DK" dirty="0"/>
              <a:t>Klik for at tilføje breaker titel</a:t>
            </a:r>
          </a:p>
        </p:txBody>
      </p:sp>
      <p:sp>
        <p:nvSpPr>
          <p:cNvPr id="3" name="Pladsholder til dato 2">
            <a:extLst>
              <a:ext uri="{FF2B5EF4-FFF2-40B4-BE49-F238E27FC236}">
                <a16:creationId xmlns:a16="http://schemas.microsoft.com/office/drawing/2014/main" id="{51808495-95DF-D17D-8C2D-55F773F9EBF5}"/>
              </a:ext>
            </a:extLst>
          </p:cNvPr>
          <p:cNvSpPr>
            <a:spLocks noGrp="1"/>
          </p:cNvSpPr>
          <p:nvPr>
            <p:ph type="dt" sz="half" idx="10"/>
          </p:nvPr>
        </p:nvSpPr>
        <p:spPr/>
        <p:txBody>
          <a:bodyPr/>
          <a:lstStyle/>
          <a:p>
            <a:fld id="{61B1F00C-AA81-451C-9F2E-28BAD98A005E}" type="datetime1">
              <a:rPr lang="da-DK" smtClean="0"/>
              <a:t>23-09-2025</a:t>
            </a:fld>
            <a:endParaRPr lang="da-DK" dirty="0"/>
          </a:p>
        </p:txBody>
      </p:sp>
      <p:sp>
        <p:nvSpPr>
          <p:cNvPr id="4" name="Pladsholder til sidefod 3">
            <a:extLst>
              <a:ext uri="{FF2B5EF4-FFF2-40B4-BE49-F238E27FC236}">
                <a16:creationId xmlns:a16="http://schemas.microsoft.com/office/drawing/2014/main" id="{FBEB80FC-BF74-8484-4CBF-6FEBF62EC811}"/>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4144911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D">
    <p:bg>
      <p:bgPr>
        <a:solidFill>
          <a:schemeClr val="bg2"/>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C29FD840-27B7-B63E-91B1-093082D57BC3}"/>
              </a:ext>
            </a:extLst>
          </p:cNvPr>
          <p:cNvSpPr/>
          <p:nvPr userDrawn="1"/>
        </p:nvSpPr>
        <p:spPr>
          <a:xfrm>
            <a:off x="0" y="0"/>
            <a:ext cx="12193200" cy="6861600"/>
          </a:xfrm>
          <a:prstGeom prst="rect">
            <a:avLst/>
          </a:prstGeom>
          <a:solidFill>
            <a:srgbClr val="FA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719137" y="582503"/>
            <a:ext cx="10752137" cy="4702269"/>
          </a:xfrm>
        </p:spPr>
        <p:txBody>
          <a:bodyPr anchor="t"/>
          <a:lstStyle>
            <a:lvl1pPr algn="l">
              <a:defRPr sz="8000">
                <a:solidFill>
                  <a:srgbClr val="00A000"/>
                </a:solidFill>
              </a:defRPr>
            </a:lvl1pPr>
          </a:lstStyle>
          <a:p>
            <a:r>
              <a:rPr lang="da-DK" dirty="0"/>
              <a:t>Klik for at tilføje breaker titel</a:t>
            </a:r>
          </a:p>
        </p:txBody>
      </p:sp>
      <p:sp>
        <p:nvSpPr>
          <p:cNvPr id="5" name="Pladsholder til dato 4">
            <a:extLst>
              <a:ext uri="{FF2B5EF4-FFF2-40B4-BE49-F238E27FC236}">
                <a16:creationId xmlns:a16="http://schemas.microsoft.com/office/drawing/2014/main" id="{657BBA05-3B22-08CE-A607-5B2CAD5CF17D}"/>
              </a:ext>
            </a:extLst>
          </p:cNvPr>
          <p:cNvSpPr>
            <a:spLocks noGrp="1"/>
          </p:cNvSpPr>
          <p:nvPr>
            <p:ph type="dt" sz="half" idx="10"/>
          </p:nvPr>
        </p:nvSpPr>
        <p:spPr/>
        <p:txBody>
          <a:bodyPr/>
          <a:lstStyle/>
          <a:p>
            <a:fld id="{61B1F00C-AA81-451C-9F2E-28BAD98A005E}" type="datetime1">
              <a:rPr lang="da-DK" smtClean="0"/>
              <a:t>23-09-2025</a:t>
            </a:fld>
            <a:endParaRPr lang="da-DK" dirty="0"/>
          </a:p>
        </p:txBody>
      </p:sp>
      <p:sp>
        <p:nvSpPr>
          <p:cNvPr id="6" name="Pladsholder til sidefod 5">
            <a:extLst>
              <a:ext uri="{FF2B5EF4-FFF2-40B4-BE49-F238E27FC236}">
                <a16:creationId xmlns:a16="http://schemas.microsoft.com/office/drawing/2014/main" id="{BC0C17C9-E939-647F-241F-6D3F853DD305}"/>
              </a:ext>
            </a:extLst>
          </p:cNvPr>
          <p:cNvSpPr>
            <a:spLocks noGrp="1"/>
          </p:cNvSpPr>
          <p:nvPr>
            <p:ph type="ftr" sz="quarter" idx="11"/>
          </p:nvPr>
        </p:nvSpPr>
        <p:spPr/>
        <p:txBody>
          <a:bodyPr/>
          <a:lstStyle/>
          <a:p>
            <a:endParaRPr lang="da-DK" dirty="0"/>
          </a:p>
        </p:txBody>
      </p:sp>
      <p:sp>
        <p:nvSpPr>
          <p:cNvPr id="8" name="Pladsholder til slidenummer 7">
            <a:extLst>
              <a:ext uri="{FF2B5EF4-FFF2-40B4-BE49-F238E27FC236}">
                <a16:creationId xmlns:a16="http://schemas.microsoft.com/office/drawing/2014/main" id="{B2DB8012-D24E-CB11-FA05-6EEBAC498B3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3843708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accent1"/>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2418BA60-6483-7C66-A755-D3E9CE74F0D3}"/>
              </a:ext>
            </a:extLst>
          </p:cNvPr>
          <p:cNvSpPr>
            <a:spLocks noGrp="1"/>
          </p:cNvSpPr>
          <p:nvPr>
            <p:ph type="pic" sz="quarter" idx="14" hasCustomPrompt="1"/>
          </p:nvPr>
        </p:nvSpPr>
        <p:spPr>
          <a:xfrm>
            <a:off x="-1" y="0"/>
            <a:ext cx="12192001" cy="6861600"/>
          </a:xfrm>
          <a:solidFill>
            <a:schemeClr val="tx1">
              <a:lumMod val="95000"/>
            </a:schemeClr>
          </a:solidFill>
        </p:spPr>
        <p:txBody>
          <a:bodyPr tIns="72000"/>
          <a:lstStyle>
            <a:lvl1pPr marL="0" indent="0" algn="ctr">
              <a:buNone/>
              <a:defRPr sz="1600">
                <a:solidFill>
                  <a:schemeClr val="bg1"/>
                </a:solidFill>
              </a:defRPr>
            </a:lvl1pPr>
          </a:lstStyle>
          <a:p>
            <a:r>
              <a:rPr lang="da-DK" dirty="0"/>
              <a:t>Klik på denne tekst og indsæt baggrundsbillede via Templafy Images/Billeder</a:t>
            </a:r>
          </a:p>
        </p:txBody>
      </p:sp>
      <p:sp>
        <p:nvSpPr>
          <p:cNvPr id="2" name="Title 1"/>
          <p:cNvSpPr>
            <a:spLocks noGrp="1"/>
          </p:cNvSpPr>
          <p:nvPr>
            <p:ph type="ctrTitle" hasCustomPrompt="1"/>
          </p:nvPr>
        </p:nvSpPr>
        <p:spPr>
          <a:xfrm>
            <a:off x="719137" y="582503"/>
            <a:ext cx="10752137" cy="4702269"/>
          </a:xfrm>
        </p:spPr>
        <p:txBody>
          <a:bodyPr anchor="t"/>
          <a:lstStyle>
            <a:lvl1pPr algn="l">
              <a:defRPr sz="8000"/>
            </a:lvl1pPr>
          </a:lstStyle>
          <a:p>
            <a:r>
              <a:rPr lang="da-DK" dirty="0"/>
              <a:t>Klik for at tilføje breaker titel</a:t>
            </a:r>
          </a:p>
        </p:txBody>
      </p:sp>
      <p:sp>
        <p:nvSpPr>
          <p:cNvPr id="3" name="Pladsholder til dato 2">
            <a:extLst>
              <a:ext uri="{FF2B5EF4-FFF2-40B4-BE49-F238E27FC236}">
                <a16:creationId xmlns:a16="http://schemas.microsoft.com/office/drawing/2014/main" id="{956EFE89-1557-8A9C-0758-317B500B1A11}"/>
              </a:ext>
            </a:extLst>
          </p:cNvPr>
          <p:cNvSpPr>
            <a:spLocks noGrp="1"/>
          </p:cNvSpPr>
          <p:nvPr>
            <p:ph type="dt" sz="half" idx="15"/>
          </p:nvPr>
        </p:nvSpPr>
        <p:spPr/>
        <p:txBody>
          <a:bodyPr/>
          <a:lstStyle/>
          <a:p>
            <a:fld id="{61B1F00C-AA81-451C-9F2E-28BAD98A005E}" type="datetime1">
              <a:rPr lang="da-DK" smtClean="0"/>
              <a:t>23-09-2025</a:t>
            </a:fld>
            <a:endParaRPr lang="da-DK" dirty="0"/>
          </a:p>
        </p:txBody>
      </p:sp>
      <p:sp>
        <p:nvSpPr>
          <p:cNvPr id="5" name="Pladsholder til sidefod 4">
            <a:extLst>
              <a:ext uri="{FF2B5EF4-FFF2-40B4-BE49-F238E27FC236}">
                <a16:creationId xmlns:a16="http://schemas.microsoft.com/office/drawing/2014/main" id="{E17C29EE-8904-1CC7-448D-1B6DF508E786}"/>
              </a:ext>
            </a:extLst>
          </p:cNvPr>
          <p:cNvSpPr>
            <a:spLocks noGrp="1"/>
          </p:cNvSpPr>
          <p:nvPr>
            <p:ph type="ftr" sz="quarter" idx="16"/>
          </p:nvPr>
        </p:nvSpPr>
        <p:spPr/>
        <p:txBody>
          <a:bodyPr/>
          <a:lstStyle/>
          <a:p>
            <a:endParaRPr lang="da-DK" dirty="0"/>
          </a:p>
        </p:txBody>
      </p:sp>
      <p:sp>
        <p:nvSpPr>
          <p:cNvPr id="6" name="Pladsholder til slidenummer 5">
            <a:extLst>
              <a:ext uri="{FF2B5EF4-FFF2-40B4-BE49-F238E27FC236}">
                <a16:creationId xmlns:a16="http://schemas.microsoft.com/office/drawing/2014/main" id="{42A75D78-0202-FCD9-C11F-D3C7BC1A2079}"/>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2737494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er m. billede A">
    <p:bg>
      <p:bgPr>
        <a:solidFill>
          <a:schemeClr val="accent1"/>
        </a:solidFill>
        <a:effectLst/>
      </p:bgPr>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2" y="0"/>
            <a:ext cx="7113601" cy="6861600"/>
          </a:xfrm>
          <a:prstGeom prst="rect">
            <a:avLst/>
          </a:prstGeom>
          <a:solidFill>
            <a:srgbClr val="FA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720000" y="602316"/>
            <a:ext cx="5673600" cy="3664884"/>
          </a:xfrm>
        </p:spPr>
        <p:txBody>
          <a:bodyPr anchor="t" anchorCtr="0"/>
          <a:lstStyle>
            <a:lvl1pPr algn="l">
              <a:lnSpc>
                <a:spcPct val="97000"/>
              </a:lnSpc>
              <a:defRPr sz="6000">
                <a:solidFill>
                  <a:srgbClr val="00A000"/>
                </a:solidFill>
              </a:defRPr>
            </a:lvl1pPr>
          </a:lstStyle>
          <a:p>
            <a:r>
              <a:rPr lang="da-DK" dirty="0"/>
              <a:t>Klik for at tilføje titel i maks. fire linjer </a:t>
            </a:r>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7113600" y="0"/>
            <a:ext cx="5078400" cy="6861600"/>
          </a:xfrm>
          <a:solidFill>
            <a:schemeClr val="tx1">
              <a:lumMod val="95000"/>
            </a:schemeClr>
          </a:solidFill>
        </p:spPr>
        <p:txBody>
          <a:bodyPr tIns="72000"/>
          <a:lstStyle>
            <a:lvl1pPr marL="0" indent="0" algn="ctr">
              <a:buNone/>
              <a:defRPr sz="1600">
                <a:solidFill>
                  <a:schemeClr val="bg1"/>
                </a:solidFill>
              </a:defRPr>
            </a:lvl1pPr>
          </a:lstStyle>
          <a:p>
            <a:r>
              <a:rPr lang="da-DK" dirty="0"/>
              <a:t>Klik på rammen og indsæt billede via Templafy Images /Billeder</a:t>
            </a:r>
          </a:p>
        </p:txBody>
      </p:sp>
      <p:sp>
        <p:nvSpPr>
          <p:cNvPr id="3" name="Pladsholder til dato 2">
            <a:extLst>
              <a:ext uri="{FF2B5EF4-FFF2-40B4-BE49-F238E27FC236}">
                <a16:creationId xmlns:a16="http://schemas.microsoft.com/office/drawing/2014/main" id="{13FB025B-C450-5E56-8896-E4D0C0C66F4C}"/>
              </a:ext>
            </a:extLst>
          </p:cNvPr>
          <p:cNvSpPr>
            <a:spLocks noGrp="1"/>
          </p:cNvSpPr>
          <p:nvPr>
            <p:ph type="dt" sz="half" idx="15"/>
          </p:nvPr>
        </p:nvSpPr>
        <p:spPr/>
        <p:txBody>
          <a:bodyPr/>
          <a:lstStyle/>
          <a:p>
            <a:fld id="{32C6FBB3-84B6-4241-B0CB-BC2B8D848674}" type="datetime1">
              <a:rPr lang="da-DK" smtClean="0"/>
              <a:t>23-09-2025</a:t>
            </a:fld>
            <a:endParaRPr lang="da-DK" dirty="0"/>
          </a:p>
        </p:txBody>
      </p:sp>
      <p:sp>
        <p:nvSpPr>
          <p:cNvPr id="6" name="Pladsholder til sidefod 5">
            <a:extLst>
              <a:ext uri="{FF2B5EF4-FFF2-40B4-BE49-F238E27FC236}">
                <a16:creationId xmlns:a16="http://schemas.microsoft.com/office/drawing/2014/main" id="{35CA1C3B-01BA-DE2D-0571-76F84216046F}"/>
              </a:ext>
            </a:extLst>
          </p:cNvPr>
          <p:cNvSpPr>
            <a:spLocks noGrp="1"/>
          </p:cNvSpPr>
          <p:nvPr>
            <p:ph type="ftr" sz="quarter" idx="16"/>
          </p:nvPr>
        </p:nvSpPr>
        <p:spPr/>
        <p:txBody>
          <a:bodyPr/>
          <a:lstStyle/>
          <a:p>
            <a:endParaRPr lang="da-DK" dirty="0"/>
          </a:p>
        </p:txBody>
      </p:sp>
      <p:sp>
        <p:nvSpPr>
          <p:cNvPr id="7" name="Pladsholder til slidenummer 6">
            <a:extLst>
              <a:ext uri="{FF2B5EF4-FFF2-40B4-BE49-F238E27FC236}">
                <a16:creationId xmlns:a16="http://schemas.microsoft.com/office/drawing/2014/main" id="{EE2A88C2-9606-C04D-F386-46F1A1F925AF}"/>
              </a:ext>
            </a:extLst>
          </p:cNvPr>
          <p:cNvSpPr>
            <a:spLocks noGrp="1"/>
          </p:cNvSpPr>
          <p:nvPr>
            <p:ph type="sldNum" sz="quarter" idx="17"/>
          </p:nvPr>
        </p:nvSpPr>
        <p:spPr>
          <a:xfrm>
            <a:off x="5826400" y="6399170"/>
            <a:ext cx="558800" cy="180000"/>
          </a:xfrm>
        </p:spPr>
        <p:txBody>
          <a:bodyPr/>
          <a:lstStyle>
            <a:lvl1pPr>
              <a:defRPr>
                <a:solidFill>
                  <a:srgbClr val="00A000"/>
                </a:solidFill>
              </a:defRPr>
            </a:lvl1pPr>
          </a:lstStyle>
          <a:p>
            <a:fld id="{24C8C45C-947F-4981-8B3F-4F32E973C901}" type="slidenum">
              <a:rPr lang="da-DK" smtClean="0"/>
              <a:pPr/>
              <a:t>‹nr.›</a:t>
            </a:fld>
            <a:endParaRPr lang="da-DK" dirty="0"/>
          </a:p>
        </p:txBody>
      </p:sp>
      <p:sp>
        <p:nvSpPr>
          <p:cNvPr id="8" name="Titel" descr="{&quot;templafy&quot;:{&quot;id&quot;:&quot;c1d85a9e-6568-4e7c-9ee1-b6185430a528&quot;}}">
            <a:extLst>
              <a:ext uri="{FF2B5EF4-FFF2-40B4-BE49-F238E27FC236}">
                <a16:creationId xmlns:a16="http://schemas.microsoft.com/office/drawing/2014/main" id="{3E9FCFE1-3679-CBB8-8C33-0BB963212D9E}"/>
              </a:ext>
            </a:extLst>
          </p:cNvPr>
          <p:cNvSpPr/>
          <p:nvPr userDrawn="1"/>
        </p:nvSpPr>
        <p:spPr>
          <a:xfrm>
            <a:off x="719138" y="6399170"/>
            <a:ext cx="5107261"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800" noProof="0" dirty="0">
              <a:solidFill>
                <a:srgbClr val="00A000"/>
              </a:solidFill>
            </a:endParaRPr>
          </a:p>
        </p:txBody>
      </p:sp>
    </p:spTree>
    <p:extLst>
      <p:ext uri="{BB962C8B-B14F-4D97-AF65-F5344CB8AC3E}">
        <p14:creationId xmlns:p14="http://schemas.microsoft.com/office/powerpoint/2010/main" val="13011566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027">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reaker m. billede B">
    <p:bg>
      <p:bgRef idx="1001">
        <a:schemeClr val="bg1"/>
      </p:bgRef>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2" y="0"/>
            <a:ext cx="7113601"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720000" y="602316"/>
            <a:ext cx="5673600" cy="3664884"/>
          </a:xfrm>
        </p:spPr>
        <p:txBody>
          <a:bodyPr anchor="t" anchorCtr="0"/>
          <a:lstStyle>
            <a:lvl1pPr algn="l">
              <a:lnSpc>
                <a:spcPct val="97000"/>
              </a:lnSpc>
              <a:defRPr sz="6000">
                <a:solidFill>
                  <a:schemeClr val="tx1"/>
                </a:solidFill>
              </a:defRPr>
            </a:lvl1pPr>
          </a:lstStyle>
          <a:p>
            <a:r>
              <a:rPr lang="da-DK" dirty="0"/>
              <a:t>Klik for at tilføje titel i maks. fire linjer </a:t>
            </a:r>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7113600" y="0"/>
            <a:ext cx="5078400" cy="6861600"/>
          </a:xfrm>
          <a:solidFill>
            <a:schemeClr val="bg1">
              <a:lumMod val="95000"/>
            </a:schemeClr>
          </a:solidFill>
        </p:spPr>
        <p:txBody>
          <a:bodyPr tIns="72000"/>
          <a:lstStyle>
            <a:lvl1pPr marL="0" indent="0" algn="ctr">
              <a:buNone/>
              <a:defRPr sz="1600">
                <a:solidFill>
                  <a:schemeClr val="tx1"/>
                </a:solidFill>
              </a:defRPr>
            </a:lvl1pPr>
          </a:lstStyle>
          <a:p>
            <a:r>
              <a:rPr lang="da-DK" dirty="0"/>
              <a:t>Klik på rammen og indsæt billede via Templafy Images /Billeder</a:t>
            </a:r>
          </a:p>
        </p:txBody>
      </p:sp>
      <p:sp>
        <p:nvSpPr>
          <p:cNvPr id="3" name="Pladsholder til dato 2">
            <a:extLst>
              <a:ext uri="{FF2B5EF4-FFF2-40B4-BE49-F238E27FC236}">
                <a16:creationId xmlns:a16="http://schemas.microsoft.com/office/drawing/2014/main" id="{13FB025B-C450-5E56-8896-E4D0C0C66F4C}"/>
              </a:ext>
            </a:extLst>
          </p:cNvPr>
          <p:cNvSpPr>
            <a:spLocks noGrp="1"/>
          </p:cNvSpPr>
          <p:nvPr>
            <p:ph type="dt" sz="half" idx="15"/>
          </p:nvPr>
        </p:nvSpPr>
        <p:spPr/>
        <p:txBody>
          <a:bodyPr/>
          <a:lstStyle/>
          <a:p>
            <a:fld id="{460B6BC9-6B44-4DE1-8732-772B84547E18}" type="datetime1">
              <a:rPr lang="da-DK" smtClean="0"/>
              <a:t>23-09-2025</a:t>
            </a:fld>
            <a:endParaRPr lang="da-DK" dirty="0"/>
          </a:p>
        </p:txBody>
      </p:sp>
      <p:sp>
        <p:nvSpPr>
          <p:cNvPr id="6" name="Pladsholder til sidefod 5">
            <a:extLst>
              <a:ext uri="{FF2B5EF4-FFF2-40B4-BE49-F238E27FC236}">
                <a16:creationId xmlns:a16="http://schemas.microsoft.com/office/drawing/2014/main" id="{35CA1C3B-01BA-DE2D-0571-76F84216046F}"/>
              </a:ext>
            </a:extLst>
          </p:cNvPr>
          <p:cNvSpPr>
            <a:spLocks noGrp="1"/>
          </p:cNvSpPr>
          <p:nvPr>
            <p:ph type="ftr" sz="quarter" idx="16"/>
          </p:nvPr>
        </p:nvSpPr>
        <p:spPr/>
        <p:txBody>
          <a:bodyPr/>
          <a:lstStyle/>
          <a:p>
            <a:endParaRPr lang="da-DK" dirty="0"/>
          </a:p>
        </p:txBody>
      </p:sp>
      <p:sp>
        <p:nvSpPr>
          <p:cNvPr id="7" name="Pladsholder til slidenummer 6">
            <a:extLst>
              <a:ext uri="{FF2B5EF4-FFF2-40B4-BE49-F238E27FC236}">
                <a16:creationId xmlns:a16="http://schemas.microsoft.com/office/drawing/2014/main" id="{EE2A88C2-9606-C04D-F386-46F1A1F925AF}"/>
              </a:ext>
            </a:extLst>
          </p:cNvPr>
          <p:cNvSpPr>
            <a:spLocks noGrp="1"/>
          </p:cNvSpPr>
          <p:nvPr>
            <p:ph type="sldNum" sz="quarter" idx="17"/>
          </p:nvPr>
        </p:nvSpPr>
        <p:spPr>
          <a:xfrm>
            <a:off x="5826400" y="6399170"/>
            <a:ext cx="558800" cy="180000"/>
          </a:xfrm>
        </p:spPr>
        <p:txBody>
          <a:bodyPr/>
          <a:lstStyle/>
          <a:p>
            <a:fld id="{24C8C45C-947F-4981-8B3F-4F32E973C901}" type="slidenum">
              <a:rPr lang="da-DK" smtClean="0"/>
              <a:pPr/>
              <a:t>‹nr.›</a:t>
            </a:fld>
            <a:endParaRPr lang="da-DK" dirty="0"/>
          </a:p>
        </p:txBody>
      </p:sp>
      <p:sp>
        <p:nvSpPr>
          <p:cNvPr id="8" name="Titel" descr="{&quot;templafy&quot;:{&quot;id&quot;:&quot;d53a1b8e-d710-4389-8282-55a35aa81a4f&quot;}}">
            <a:extLst>
              <a:ext uri="{FF2B5EF4-FFF2-40B4-BE49-F238E27FC236}">
                <a16:creationId xmlns:a16="http://schemas.microsoft.com/office/drawing/2014/main" id="{E88F4E61-AD61-ECA0-5D0E-BF902AF49034}"/>
              </a:ext>
            </a:extLst>
          </p:cNvPr>
          <p:cNvSpPr/>
          <p:nvPr userDrawn="1"/>
        </p:nvSpPr>
        <p:spPr>
          <a:xfrm>
            <a:off x="719138" y="6399170"/>
            <a:ext cx="5107261"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800" noProof="0" dirty="0">
              <a:solidFill>
                <a:schemeClr val="tx1"/>
              </a:solidFill>
            </a:endParaRPr>
          </a:p>
        </p:txBody>
      </p:sp>
    </p:spTree>
    <p:extLst>
      <p:ext uri="{BB962C8B-B14F-4D97-AF65-F5344CB8AC3E}">
        <p14:creationId xmlns:p14="http://schemas.microsoft.com/office/powerpoint/2010/main" val="29199559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027">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er m. billede C">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602316"/>
            <a:ext cx="5673600" cy="3664884"/>
          </a:xfrm>
        </p:spPr>
        <p:txBody>
          <a:bodyPr anchor="t" anchorCtr="0"/>
          <a:lstStyle>
            <a:lvl1pPr algn="l">
              <a:lnSpc>
                <a:spcPct val="97000"/>
              </a:lnSpc>
              <a:defRPr sz="6000">
                <a:solidFill>
                  <a:schemeClr val="tx2"/>
                </a:solidFill>
              </a:defRPr>
            </a:lvl1pPr>
          </a:lstStyle>
          <a:p>
            <a:r>
              <a:rPr lang="da-DK" dirty="0"/>
              <a:t>Klik for at tilføje titel i maks. fire linjer </a:t>
            </a:r>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7113600" y="0"/>
            <a:ext cx="5078400" cy="6861600"/>
          </a:xfrm>
          <a:solidFill>
            <a:schemeClr val="bg1">
              <a:lumMod val="95000"/>
            </a:schemeClr>
          </a:solidFill>
        </p:spPr>
        <p:txBody>
          <a:bodyPr tIns="72000"/>
          <a:lstStyle>
            <a:lvl1pPr marL="0" indent="0" algn="ctr">
              <a:buNone/>
              <a:defRPr sz="1600">
                <a:solidFill>
                  <a:schemeClr val="tx1"/>
                </a:solidFill>
              </a:defRPr>
            </a:lvl1pPr>
          </a:lstStyle>
          <a:p>
            <a:r>
              <a:rPr lang="da-DK" dirty="0"/>
              <a:t>Klik på rammen og indsæt billede via Templafy Images /Billeder</a:t>
            </a:r>
          </a:p>
        </p:txBody>
      </p:sp>
      <p:sp>
        <p:nvSpPr>
          <p:cNvPr id="3" name="Pladsholder til dato 2">
            <a:extLst>
              <a:ext uri="{FF2B5EF4-FFF2-40B4-BE49-F238E27FC236}">
                <a16:creationId xmlns:a16="http://schemas.microsoft.com/office/drawing/2014/main" id="{13FB025B-C450-5E56-8896-E4D0C0C66F4C}"/>
              </a:ext>
            </a:extLst>
          </p:cNvPr>
          <p:cNvSpPr>
            <a:spLocks noGrp="1"/>
          </p:cNvSpPr>
          <p:nvPr>
            <p:ph type="dt" sz="half" idx="15"/>
          </p:nvPr>
        </p:nvSpPr>
        <p:spPr/>
        <p:txBody>
          <a:bodyPr/>
          <a:lstStyle/>
          <a:p>
            <a:fld id="{4433FAD8-D071-4107-AD7D-CCC2384AB6CB}" type="datetime1">
              <a:rPr lang="da-DK" smtClean="0"/>
              <a:t>23-09-2025</a:t>
            </a:fld>
            <a:endParaRPr lang="da-DK" dirty="0"/>
          </a:p>
        </p:txBody>
      </p:sp>
      <p:sp>
        <p:nvSpPr>
          <p:cNvPr id="6" name="Pladsholder til sidefod 5">
            <a:extLst>
              <a:ext uri="{FF2B5EF4-FFF2-40B4-BE49-F238E27FC236}">
                <a16:creationId xmlns:a16="http://schemas.microsoft.com/office/drawing/2014/main" id="{35CA1C3B-01BA-DE2D-0571-76F84216046F}"/>
              </a:ext>
            </a:extLst>
          </p:cNvPr>
          <p:cNvSpPr>
            <a:spLocks noGrp="1"/>
          </p:cNvSpPr>
          <p:nvPr>
            <p:ph type="ftr" sz="quarter" idx="16"/>
          </p:nvPr>
        </p:nvSpPr>
        <p:spPr/>
        <p:txBody>
          <a:bodyPr/>
          <a:lstStyle/>
          <a:p>
            <a:endParaRPr lang="da-DK" dirty="0"/>
          </a:p>
        </p:txBody>
      </p:sp>
      <p:sp>
        <p:nvSpPr>
          <p:cNvPr id="7" name="Pladsholder til slidenummer 6">
            <a:extLst>
              <a:ext uri="{FF2B5EF4-FFF2-40B4-BE49-F238E27FC236}">
                <a16:creationId xmlns:a16="http://schemas.microsoft.com/office/drawing/2014/main" id="{EE2A88C2-9606-C04D-F386-46F1A1F925AF}"/>
              </a:ext>
            </a:extLst>
          </p:cNvPr>
          <p:cNvSpPr>
            <a:spLocks noGrp="1"/>
          </p:cNvSpPr>
          <p:nvPr>
            <p:ph type="sldNum" sz="quarter" idx="17"/>
          </p:nvPr>
        </p:nvSpPr>
        <p:spPr>
          <a:xfrm>
            <a:off x="5826400" y="6399170"/>
            <a:ext cx="5588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6119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027">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eaker m. billede D">
    <p:bg>
      <p:bgPr>
        <a:solidFill>
          <a:schemeClr val="bg2"/>
        </a:solidFill>
        <a:effectLst/>
      </p:bgPr>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2" y="0"/>
            <a:ext cx="7113601"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720000" y="602316"/>
            <a:ext cx="5673600" cy="3664884"/>
          </a:xfrm>
        </p:spPr>
        <p:txBody>
          <a:bodyPr anchor="t" anchorCtr="0"/>
          <a:lstStyle>
            <a:lvl1pPr algn="l">
              <a:lnSpc>
                <a:spcPct val="97000"/>
              </a:lnSpc>
              <a:defRPr sz="6000">
                <a:solidFill>
                  <a:schemeClr val="tx1"/>
                </a:solidFill>
              </a:defRPr>
            </a:lvl1pPr>
          </a:lstStyle>
          <a:p>
            <a:r>
              <a:rPr lang="da-DK" dirty="0"/>
              <a:t>Klik for at tilføje titel i maks. fire linjer </a:t>
            </a:r>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7113600" y="0"/>
            <a:ext cx="5078400" cy="6861600"/>
          </a:xfrm>
          <a:solidFill>
            <a:schemeClr val="tx1">
              <a:lumMod val="95000"/>
            </a:schemeClr>
          </a:solidFill>
        </p:spPr>
        <p:txBody>
          <a:bodyPr tIns="72000"/>
          <a:lstStyle>
            <a:lvl1pPr marL="0" indent="0" algn="ctr">
              <a:buNone/>
              <a:defRPr sz="1600">
                <a:solidFill>
                  <a:schemeClr val="bg1"/>
                </a:solidFill>
              </a:defRPr>
            </a:lvl1pPr>
          </a:lstStyle>
          <a:p>
            <a:r>
              <a:rPr lang="da-DK" dirty="0"/>
              <a:t>Klik på rammen og indsæt billede via Templafy Images /Billeder</a:t>
            </a:r>
          </a:p>
        </p:txBody>
      </p:sp>
      <p:sp>
        <p:nvSpPr>
          <p:cNvPr id="3" name="Pladsholder til dato 2">
            <a:extLst>
              <a:ext uri="{FF2B5EF4-FFF2-40B4-BE49-F238E27FC236}">
                <a16:creationId xmlns:a16="http://schemas.microsoft.com/office/drawing/2014/main" id="{13FB025B-C450-5E56-8896-E4D0C0C66F4C}"/>
              </a:ext>
            </a:extLst>
          </p:cNvPr>
          <p:cNvSpPr>
            <a:spLocks noGrp="1"/>
          </p:cNvSpPr>
          <p:nvPr>
            <p:ph type="dt" sz="half" idx="15"/>
          </p:nvPr>
        </p:nvSpPr>
        <p:spPr/>
        <p:txBody>
          <a:bodyPr/>
          <a:lstStyle/>
          <a:p>
            <a:fld id="{BEAF2180-B927-42B4-AF27-215479E6DC90}" type="datetime1">
              <a:rPr lang="da-DK" smtClean="0"/>
              <a:t>23-09-2025</a:t>
            </a:fld>
            <a:endParaRPr lang="da-DK" dirty="0"/>
          </a:p>
        </p:txBody>
      </p:sp>
      <p:sp>
        <p:nvSpPr>
          <p:cNvPr id="6" name="Pladsholder til sidefod 5">
            <a:extLst>
              <a:ext uri="{FF2B5EF4-FFF2-40B4-BE49-F238E27FC236}">
                <a16:creationId xmlns:a16="http://schemas.microsoft.com/office/drawing/2014/main" id="{35CA1C3B-01BA-DE2D-0571-76F84216046F}"/>
              </a:ext>
            </a:extLst>
          </p:cNvPr>
          <p:cNvSpPr>
            <a:spLocks noGrp="1"/>
          </p:cNvSpPr>
          <p:nvPr>
            <p:ph type="ftr" sz="quarter" idx="16"/>
          </p:nvPr>
        </p:nvSpPr>
        <p:spPr/>
        <p:txBody>
          <a:bodyPr/>
          <a:lstStyle/>
          <a:p>
            <a:endParaRPr lang="da-DK" dirty="0"/>
          </a:p>
        </p:txBody>
      </p:sp>
      <p:sp>
        <p:nvSpPr>
          <p:cNvPr id="7" name="Pladsholder til slidenummer 6">
            <a:extLst>
              <a:ext uri="{FF2B5EF4-FFF2-40B4-BE49-F238E27FC236}">
                <a16:creationId xmlns:a16="http://schemas.microsoft.com/office/drawing/2014/main" id="{EE2A88C2-9606-C04D-F386-46F1A1F925AF}"/>
              </a:ext>
            </a:extLst>
          </p:cNvPr>
          <p:cNvSpPr>
            <a:spLocks noGrp="1"/>
          </p:cNvSpPr>
          <p:nvPr>
            <p:ph type="sldNum" sz="quarter" idx="17"/>
          </p:nvPr>
        </p:nvSpPr>
        <p:spPr>
          <a:xfrm>
            <a:off x="5826400" y="6399170"/>
            <a:ext cx="558800" cy="180000"/>
          </a:xfrm>
        </p:spPr>
        <p:txBody>
          <a:bodyPr/>
          <a:lstStyle/>
          <a:p>
            <a:fld id="{24C8C45C-947F-4981-8B3F-4F32E973C901}" type="slidenum">
              <a:rPr lang="da-DK" smtClean="0"/>
              <a:pPr/>
              <a:t>‹nr.›</a:t>
            </a:fld>
            <a:endParaRPr lang="da-DK" dirty="0"/>
          </a:p>
        </p:txBody>
      </p:sp>
      <p:sp>
        <p:nvSpPr>
          <p:cNvPr id="8" name="Titel" descr="{&quot;templafy&quot;:{&quot;id&quot;:&quot;f07b8753-8937-4e47-94cc-6c0d9768b8fe&quot;}}">
            <a:extLst>
              <a:ext uri="{FF2B5EF4-FFF2-40B4-BE49-F238E27FC236}">
                <a16:creationId xmlns:a16="http://schemas.microsoft.com/office/drawing/2014/main" id="{3F26F2E3-704D-FB71-7FDC-505D0B96DC76}"/>
              </a:ext>
            </a:extLst>
          </p:cNvPr>
          <p:cNvSpPr/>
          <p:nvPr userDrawn="1"/>
        </p:nvSpPr>
        <p:spPr>
          <a:xfrm>
            <a:off x="719138" y="6399170"/>
            <a:ext cx="5107261"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800" noProof="0" dirty="0">
              <a:solidFill>
                <a:schemeClr val="tx1"/>
              </a:solidFill>
            </a:endParaRPr>
          </a:p>
        </p:txBody>
      </p:sp>
    </p:spTree>
    <p:extLst>
      <p:ext uri="{BB962C8B-B14F-4D97-AF65-F5344CB8AC3E}">
        <p14:creationId xmlns:p14="http://schemas.microsoft.com/office/powerpoint/2010/main" val="19349900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027">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er m. billede E">
    <p:bg>
      <p:bgPr>
        <a:solidFill>
          <a:schemeClr val="accent1"/>
        </a:solidFill>
        <a:effectLst/>
      </p:bgPr>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7113600" y="0"/>
            <a:ext cx="5078400" cy="6861600"/>
          </a:xfrm>
          <a:prstGeom prst="rect">
            <a:avLst/>
          </a:prstGeom>
          <a:solidFill>
            <a:srgbClr val="FA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0" y="0"/>
            <a:ext cx="7113600" cy="6861600"/>
          </a:xfrm>
          <a:solidFill>
            <a:schemeClr val="tx1">
              <a:lumMod val="95000"/>
            </a:schemeClr>
          </a:solidFill>
        </p:spPr>
        <p:txBody>
          <a:bodyPr tIns="72000"/>
          <a:lstStyle>
            <a:lvl1pPr marL="0" indent="0" algn="ctr">
              <a:buNone/>
              <a:defRPr sz="1600">
                <a:solidFill>
                  <a:schemeClr val="bg1"/>
                </a:solidFill>
              </a:defRPr>
            </a:lvl1pPr>
          </a:lstStyle>
          <a:p>
            <a:r>
              <a:rPr lang="da-DK" dirty="0"/>
              <a:t>Klik på rammen og indsæt billede via Templafy Images /Billeder</a:t>
            </a:r>
          </a:p>
        </p:txBody>
      </p:sp>
      <p:sp>
        <p:nvSpPr>
          <p:cNvPr id="2" name="Title 1"/>
          <p:cNvSpPr>
            <a:spLocks noGrp="1"/>
          </p:cNvSpPr>
          <p:nvPr>
            <p:ph type="ctrTitle" hasCustomPrompt="1"/>
          </p:nvPr>
        </p:nvSpPr>
        <p:spPr>
          <a:xfrm>
            <a:off x="7833600" y="602316"/>
            <a:ext cx="3640388" cy="3664884"/>
          </a:xfrm>
        </p:spPr>
        <p:txBody>
          <a:bodyPr anchor="t" anchorCtr="0"/>
          <a:lstStyle>
            <a:lvl1pPr algn="l">
              <a:lnSpc>
                <a:spcPct val="97000"/>
              </a:lnSpc>
              <a:defRPr sz="4000">
                <a:solidFill>
                  <a:srgbClr val="00A000"/>
                </a:solidFill>
              </a:defRPr>
            </a:lvl1pPr>
          </a:lstStyle>
          <a:p>
            <a:r>
              <a:rPr lang="da-DK" dirty="0"/>
              <a:t>Klik for at tilføje titel i flere linjer </a:t>
            </a:r>
          </a:p>
        </p:txBody>
      </p:sp>
      <p:sp>
        <p:nvSpPr>
          <p:cNvPr id="11" name="Titel" descr="{&quot;templafy&quot;:{&quot;id&quot;:&quot;37aa082c-51a1-4c82-997b-cf1bf24eaf6b&quot;}}">
            <a:extLst>
              <a:ext uri="{FF2B5EF4-FFF2-40B4-BE49-F238E27FC236}">
                <a16:creationId xmlns:a16="http://schemas.microsoft.com/office/drawing/2014/main" id="{E38BF159-F00B-9648-C3F6-D041FEF3B145}"/>
              </a:ext>
            </a:extLst>
          </p:cNvPr>
          <p:cNvSpPr/>
          <p:nvPr userDrawn="1"/>
        </p:nvSpPr>
        <p:spPr>
          <a:xfrm>
            <a:off x="7833601" y="6399170"/>
            <a:ext cx="30757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rgbClr val="00A000"/>
                </a:solidFill>
              </a:rPr>
              <a:t>Trivsel blandt børn og unge</a:t>
            </a:r>
          </a:p>
        </p:txBody>
      </p:sp>
      <p:sp>
        <p:nvSpPr>
          <p:cNvPr id="3" name="Pladsholder til dato 2">
            <a:extLst>
              <a:ext uri="{FF2B5EF4-FFF2-40B4-BE49-F238E27FC236}">
                <a16:creationId xmlns:a16="http://schemas.microsoft.com/office/drawing/2014/main" id="{69853E96-64DE-41D1-ACFB-DCC7B77A010C}"/>
              </a:ext>
            </a:extLst>
          </p:cNvPr>
          <p:cNvSpPr>
            <a:spLocks noGrp="1"/>
          </p:cNvSpPr>
          <p:nvPr>
            <p:ph type="dt" sz="half" idx="15"/>
          </p:nvPr>
        </p:nvSpPr>
        <p:spPr/>
        <p:txBody>
          <a:bodyPr/>
          <a:lstStyle/>
          <a:p>
            <a:fld id="{61B1F00C-AA81-451C-9F2E-28BAD98A005E}" type="datetime1">
              <a:rPr lang="da-DK" smtClean="0"/>
              <a:t>23-09-2025</a:t>
            </a:fld>
            <a:endParaRPr lang="da-DK" dirty="0"/>
          </a:p>
        </p:txBody>
      </p:sp>
      <p:sp>
        <p:nvSpPr>
          <p:cNvPr id="4" name="Pladsholder til sidefod 3">
            <a:extLst>
              <a:ext uri="{FF2B5EF4-FFF2-40B4-BE49-F238E27FC236}">
                <a16:creationId xmlns:a16="http://schemas.microsoft.com/office/drawing/2014/main" id="{762C3552-402A-225D-3C2C-9064B15D69C3}"/>
              </a:ext>
            </a:extLst>
          </p:cNvPr>
          <p:cNvSpPr>
            <a:spLocks noGrp="1"/>
          </p:cNvSpPr>
          <p:nvPr>
            <p:ph type="ftr" sz="quarter" idx="16"/>
          </p:nvPr>
        </p:nvSpPr>
        <p:spPr/>
        <p:txBody>
          <a:bodyPr/>
          <a:lstStyle/>
          <a:p>
            <a:endParaRPr lang="da-DK" dirty="0"/>
          </a:p>
        </p:txBody>
      </p:sp>
      <p:sp>
        <p:nvSpPr>
          <p:cNvPr id="6" name="Pladsholder til slidenummer 5">
            <a:extLst>
              <a:ext uri="{FF2B5EF4-FFF2-40B4-BE49-F238E27FC236}">
                <a16:creationId xmlns:a16="http://schemas.microsoft.com/office/drawing/2014/main" id="{78A2D54F-7372-81DF-4DB0-B09896BA99B8}"/>
              </a:ext>
            </a:extLst>
          </p:cNvPr>
          <p:cNvSpPr>
            <a:spLocks noGrp="1"/>
          </p:cNvSpPr>
          <p:nvPr>
            <p:ph type="sldNum" sz="quarter" idx="17"/>
          </p:nvPr>
        </p:nvSpPr>
        <p:spPr/>
        <p:txBody>
          <a:bodyPr/>
          <a:lstStyle>
            <a:lvl1pPr>
              <a:defRPr>
                <a:solidFill>
                  <a:srgbClr val="00A000"/>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465533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027">
          <p15:clr>
            <a:srgbClr val="A4A3A4"/>
          </p15:clr>
        </p15:guide>
        <p15:guide id="3" pos="4934">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er m. billede F">
    <p:bg>
      <p:bgRef idx="1001">
        <a:schemeClr val="bg1"/>
      </p:bgRef>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7113600" y="0"/>
            <a:ext cx="50784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0" y="0"/>
            <a:ext cx="7113600" cy="6861600"/>
          </a:xfrm>
          <a:solidFill>
            <a:schemeClr val="bg1">
              <a:lumMod val="95000"/>
            </a:schemeClr>
          </a:solidFill>
        </p:spPr>
        <p:txBody>
          <a:bodyPr tIns="72000"/>
          <a:lstStyle>
            <a:lvl1pPr marL="0" indent="0" algn="ctr">
              <a:buNone/>
              <a:defRPr sz="1600">
                <a:solidFill>
                  <a:schemeClr val="tx2"/>
                </a:solidFill>
              </a:defRPr>
            </a:lvl1pPr>
          </a:lstStyle>
          <a:p>
            <a:r>
              <a:rPr lang="da-DK" dirty="0"/>
              <a:t>Klik på rammen og indsæt billede via Templafy Images /Billeder</a:t>
            </a:r>
          </a:p>
        </p:txBody>
      </p:sp>
      <p:sp>
        <p:nvSpPr>
          <p:cNvPr id="2" name="Title 1"/>
          <p:cNvSpPr>
            <a:spLocks noGrp="1"/>
          </p:cNvSpPr>
          <p:nvPr>
            <p:ph type="ctrTitle" hasCustomPrompt="1"/>
          </p:nvPr>
        </p:nvSpPr>
        <p:spPr>
          <a:xfrm>
            <a:off x="7833600" y="602316"/>
            <a:ext cx="3640388" cy="3664884"/>
          </a:xfrm>
        </p:spPr>
        <p:txBody>
          <a:bodyPr anchor="t" anchorCtr="0"/>
          <a:lstStyle>
            <a:lvl1pPr algn="l">
              <a:lnSpc>
                <a:spcPct val="97000"/>
              </a:lnSpc>
              <a:defRPr sz="4000">
                <a:solidFill>
                  <a:schemeClr val="tx1"/>
                </a:solidFill>
              </a:defRPr>
            </a:lvl1pPr>
          </a:lstStyle>
          <a:p>
            <a:r>
              <a:rPr lang="da-DK" dirty="0"/>
              <a:t>Klik for at tilføje titel i flere linjer </a:t>
            </a:r>
          </a:p>
        </p:txBody>
      </p:sp>
      <p:sp>
        <p:nvSpPr>
          <p:cNvPr id="3" name="Titel" descr="{&quot;templafy&quot;:{&quot;id&quot;:&quot;16fc724f-7936-4514-9188-d4cb04dead24&quot;}}">
            <a:extLst>
              <a:ext uri="{FF2B5EF4-FFF2-40B4-BE49-F238E27FC236}">
                <a16:creationId xmlns:a16="http://schemas.microsoft.com/office/drawing/2014/main" id="{FE037287-EBE2-1167-39F3-A4435A19E812}"/>
              </a:ext>
            </a:extLst>
          </p:cNvPr>
          <p:cNvSpPr/>
          <p:nvPr userDrawn="1"/>
        </p:nvSpPr>
        <p:spPr>
          <a:xfrm>
            <a:off x="7833601" y="6399170"/>
            <a:ext cx="30757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Trivsel blandt børn og unge</a:t>
            </a:r>
          </a:p>
        </p:txBody>
      </p:sp>
      <p:sp>
        <p:nvSpPr>
          <p:cNvPr id="4" name="Pladsholder til dato 3">
            <a:extLst>
              <a:ext uri="{FF2B5EF4-FFF2-40B4-BE49-F238E27FC236}">
                <a16:creationId xmlns:a16="http://schemas.microsoft.com/office/drawing/2014/main" id="{85B4E8A0-AACC-85E9-B8B6-872B93546013}"/>
              </a:ext>
            </a:extLst>
          </p:cNvPr>
          <p:cNvSpPr>
            <a:spLocks noGrp="1"/>
          </p:cNvSpPr>
          <p:nvPr>
            <p:ph type="dt" sz="half" idx="15"/>
          </p:nvPr>
        </p:nvSpPr>
        <p:spPr/>
        <p:txBody>
          <a:bodyPr/>
          <a:lstStyle/>
          <a:p>
            <a:fld id="{61B1F00C-AA81-451C-9F2E-28BAD98A005E}" type="datetime1">
              <a:rPr lang="da-DK" smtClean="0"/>
              <a:t>23-09-2025</a:t>
            </a:fld>
            <a:endParaRPr lang="da-DK" dirty="0"/>
          </a:p>
        </p:txBody>
      </p:sp>
      <p:sp>
        <p:nvSpPr>
          <p:cNvPr id="6" name="Pladsholder til sidefod 5">
            <a:extLst>
              <a:ext uri="{FF2B5EF4-FFF2-40B4-BE49-F238E27FC236}">
                <a16:creationId xmlns:a16="http://schemas.microsoft.com/office/drawing/2014/main" id="{9CCD8239-7254-880B-9539-03A025F8E17A}"/>
              </a:ext>
            </a:extLst>
          </p:cNvPr>
          <p:cNvSpPr>
            <a:spLocks noGrp="1"/>
          </p:cNvSpPr>
          <p:nvPr>
            <p:ph type="ftr" sz="quarter" idx="16"/>
          </p:nvPr>
        </p:nvSpPr>
        <p:spPr/>
        <p:txBody>
          <a:bodyPr/>
          <a:lstStyle/>
          <a:p>
            <a:endParaRPr lang="da-DK" dirty="0"/>
          </a:p>
        </p:txBody>
      </p:sp>
      <p:sp>
        <p:nvSpPr>
          <p:cNvPr id="7" name="Pladsholder til slidenummer 6">
            <a:extLst>
              <a:ext uri="{FF2B5EF4-FFF2-40B4-BE49-F238E27FC236}">
                <a16:creationId xmlns:a16="http://schemas.microsoft.com/office/drawing/2014/main" id="{884DAB8E-0A42-5D2B-D458-7FFCE24C71E7}"/>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616143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027">
          <p15:clr>
            <a:srgbClr val="A4A3A4"/>
          </p15:clr>
        </p15:guide>
        <p15:guide id="3" pos="4934">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m. billede G">
    <p:bg>
      <p:bgRef idx="1001">
        <a:schemeClr val="bg1"/>
      </p:bgRef>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0" y="0"/>
            <a:ext cx="7113600" cy="6861600"/>
          </a:xfrm>
          <a:solidFill>
            <a:schemeClr val="bg1">
              <a:lumMod val="95000"/>
            </a:schemeClr>
          </a:solidFill>
        </p:spPr>
        <p:txBody>
          <a:bodyPr tIns="72000"/>
          <a:lstStyle>
            <a:lvl1pPr marL="0" indent="0" algn="ctr">
              <a:buNone/>
              <a:defRPr sz="1600">
                <a:solidFill>
                  <a:schemeClr val="tx2"/>
                </a:solidFill>
              </a:defRPr>
            </a:lvl1pPr>
          </a:lstStyle>
          <a:p>
            <a:r>
              <a:rPr lang="da-DK" dirty="0"/>
              <a:t>Klik på rammen og indsæt billede via Templafy Images /Billeder</a:t>
            </a:r>
          </a:p>
        </p:txBody>
      </p:sp>
      <p:sp>
        <p:nvSpPr>
          <p:cNvPr id="2" name="Title 1"/>
          <p:cNvSpPr>
            <a:spLocks noGrp="1"/>
          </p:cNvSpPr>
          <p:nvPr>
            <p:ph type="ctrTitle" hasCustomPrompt="1"/>
          </p:nvPr>
        </p:nvSpPr>
        <p:spPr>
          <a:xfrm>
            <a:off x="7833600" y="602316"/>
            <a:ext cx="3640388" cy="3664884"/>
          </a:xfrm>
        </p:spPr>
        <p:txBody>
          <a:bodyPr anchor="t" anchorCtr="0"/>
          <a:lstStyle>
            <a:lvl1pPr algn="l">
              <a:lnSpc>
                <a:spcPct val="97000"/>
              </a:lnSpc>
              <a:defRPr sz="4000">
                <a:solidFill>
                  <a:schemeClr val="tx2"/>
                </a:solidFill>
              </a:defRPr>
            </a:lvl1pPr>
          </a:lstStyle>
          <a:p>
            <a:r>
              <a:rPr lang="da-DK" dirty="0"/>
              <a:t>Klik for at tilføje titel i flere linjer </a:t>
            </a:r>
          </a:p>
        </p:txBody>
      </p:sp>
      <p:sp>
        <p:nvSpPr>
          <p:cNvPr id="3" name="Titel" descr="{&quot;templafy&quot;:{&quot;id&quot;:&quot;3b6283b2-5c34-4173-a06a-ec06b5de7fdc&quot;}}">
            <a:extLst>
              <a:ext uri="{FF2B5EF4-FFF2-40B4-BE49-F238E27FC236}">
                <a16:creationId xmlns:a16="http://schemas.microsoft.com/office/drawing/2014/main" id="{DA772E7D-4742-8975-EE4C-9A0253796DFD}"/>
              </a:ext>
            </a:extLst>
          </p:cNvPr>
          <p:cNvSpPr/>
          <p:nvPr userDrawn="1"/>
        </p:nvSpPr>
        <p:spPr>
          <a:xfrm>
            <a:off x="7833601" y="6399170"/>
            <a:ext cx="30757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Trivsel blandt børn og unge</a:t>
            </a:r>
          </a:p>
        </p:txBody>
      </p:sp>
      <p:sp>
        <p:nvSpPr>
          <p:cNvPr id="4" name="Pladsholder til dato 3">
            <a:extLst>
              <a:ext uri="{FF2B5EF4-FFF2-40B4-BE49-F238E27FC236}">
                <a16:creationId xmlns:a16="http://schemas.microsoft.com/office/drawing/2014/main" id="{4AD04989-200E-7671-DE04-8D32DF9A8DBE}"/>
              </a:ext>
            </a:extLst>
          </p:cNvPr>
          <p:cNvSpPr>
            <a:spLocks noGrp="1"/>
          </p:cNvSpPr>
          <p:nvPr>
            <p:ph type="dt" sz="half" idx="15"/>
          </p:nvPr>
        </p:nvSpPr>
        <p:spPr/>
        <p:txBody>
          <a:bodyPr/>
          <a:lstStyle/>
          <a:p>
            <a:fld id="{61B1F00C-AA81-451C-9F2E-28BAD98A005E}" type="datetime1">
              <a:rPr lang="da-DK" smtClean="0"/>
              <a:t>23-09-2025</a:t>
            </a:fld>
            <a:endParaRPr lang="da-DK" dirty="0"/>
          </a:p>
        </p:txBody>
      </p:sp>
      <p:sp>
        <p:nvSpPr>
          <p:cNvPr id="6" name="Pladsholder til sidefod 5">
            <a:extLst>
              <a:ext uri="{FF2B5EF4-FFF2-40B4-BE49-F238E27FC236}">
                <a16:creationId xmlns:a16="http://schemas.microsoft.com/office/drawing/2014/main" id="{C3F68AC2-40C2-FE01-6609-D5F104F91848}"/>
              </a:ext>
            </a:extLst>
          </p:cNvPr>
          <p:cNvSpPr>
            <a:spLocks noGrp="1"/>
          </p:cNvSpPr>
          <p:nvPr>
            <p:ph type="ftr" sz="quarter" idx="16"/>
          </p:nvPr>
        </p:nvSpPr>
        <p:spPr/>
        <p:txBody>
          <a:bodyPr/>
          <a:lstStyle/>
          <a:p>
            <a:endParaRPr lang="da-DK" dirty="0"/>
          </a:p>
        </p:txBody>
      </p:sp>
      <p:sp>
        <p:nvSpPr>
          <p:cNvPr id="7" name="Pladsholder til slidenummer 6">
            <a:extLst>
              <a:ext uri="{FF2B5EF4-FFF2-40B4-BE49-F238E27FC236}">
                <a16:creationId xmlns:a16="http://schemas.microsoft.com/office/drawing/2014/main" id="{671F4CF8-5D0C-E794-2EBF-13593AACC172}"/>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2614913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027">
          <p15:clr>
            <a:srgbClr val="A4A3A4"/>
          </p15:clr>
        </p15:guide>
        <p15:guide id="3" pos="493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C">
    <p:bg>
      <p:bgPr>
        <a:solidFill>
          <a:schemeClr val="bg2"/>
        </a:solidFill>
        <a:effectLst/>
      </p:bgPr>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1" y="0"/>
            <a:ext cx="711058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Element">
            <a:extLst>
              <a:ext uri="{FF2B5EF4-FFF2-40B4-BE49-F238E27FC236}">
                <a16:creationId xmlns:a16="http://schemas.microsoft.com/office/drawing/2014/main" id="{A3EBDC23-28DE-DCE6-C444-B9DBC477A2BF}"/>
              </a:ext>
            </a:extLst>
          </p:cNvPr>
          <p:cNvSpPr/>
          <p:nvPr userDrawn="1"/>
        </p:nvSpPr>
        <p:spPr>
          <a:xfrm>
            <a:off x="7113600" y="0"/>
            <a:ext cx="1440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 name="Title 1">
            <a:extLst>
              <a:ext uri="{FF2B5EF4-FFF2-40B4-BE49-F238E27FC236}">
                <a16:creationId xmlns:a16="http://schemas.microsoft.com/office/drawing/2014/main" id="{2C2DA299-642A-ACF4-F153-1EC055B2711A}"/>
              </a:ext>
            </a:extLst>
          </p:cNvPr>
          <p:cNvSpPr>
            <a:spLocks noGrp="1"/>
          </p:cNvSpPr>
          <p:nvPr>
            <p:ph type="title" hasCustomPrompt="1"/>
          </p:nvPr>
        </p:nvSpPr>
        <p:spPr>
          <a:xfrm>
            <a:off x="719138" y="2235969"/>
            <a:ext cx="5673725" cy="1290274"/>
          </a:xfrm>
        </p:spPr>
        <p:txBody>
          <a:bodyPr anchor="b" anchorCtr="0"/>
          <a:lstStyle>
            <a:lvl1pPr>
              <a:lnSpc>
                <a:spcPct val="93000"/>
              </a:lnSpc>
              <a:defRPr sz="4000"/>
            </a:lvl1pPr>
          </a:lstStyle>
          <a:p>
            <a:r>
              <a:rPr lang="da-DK" dirty="0"/>
              <a:t>Klik for at tilføje overskrift</a:t>
            </a:r>
          </a:p>
        </p:txBody>
      </p:sp>
      <p:sp>
        <p:nvSpPr>
          <p:cNvPr id="15" name="Undertitel 2">
            <a:extLst>
              <a:ext uri="{FF2B5EF4-FFF2-40B4-BE49-F238E27FC236}">
                <a16:creationId xmlns:a16="http://schemas.microsoft.com/office/drawing/2014/main" id="{A2C4460D-8385-F0CA-52D1-477ED42750BA}"/>
              </a:ext>
            </a:extLst>
          </p:cNvPr>
          <p:cNvSpPr>
            <a:spLocks noGrp="1"/>
          </p:cNvSpPr>
          <p:nvPr>
            <p:ph type="subTitle" idx="1" hasCustomPrompt="1"/>
          </p:nvPr>
        </p:nvSpPr>
        <p:spPr>
          <a:xfrm>
            <a:off x="719999" y="3723361"/>
            <a:ext cx="5691817" cy="1891241"/>
          </a:xfrm>
        </p:spPr>
        <p:txBody>
          <a:bodyPr/>
          <a:lstStyle>
            <a:lvl1pPr marL="0" indent="0" algn="l">
              <a:spcBef>
                <a:spcPts val="0"/>
              </a:spcBef>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underoverskrift</a:t>
            </a:r>
          </a:p>
        </p:txBody>
      </p:sp>
      <p:sp>
        <p:nvSpPr>
          <p:cNvPr id="17" name="Date" descr="{&quot;templafy&quot;:{&quot;id&quot;:&quot;02aaaddb-2a09-4105-8eec-c442c8805cfa&quot;}}">
            <a:extLst>
              <a:ext uri="{FF2B5EF4-FFF2-40B4-BE49-F238E27FC236}">
                <a16:creationId xmlns:a16="http://schemas.microsoft.com/office/drawing/2014/main" id="{F8A29FD4-5861-BFB7-CFEF-AA583885432E}"/>
              </a:ext>
            </a:extLst>
          </p:cNvPr>
          <p:cNvSpPr txBox="1">
            <a:spLocks/>
          </p:cNvSpPr>
          <p:nvPr userDrawn="1"/>
        </p:nvSpPr>
        <p:spPr>
          <a:xfrm>
            <a:off x="4991100" y="6400801"/>
            <a:ext cx="1394100" cy="456769"/>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800" dirty="0">
                <a:solidFill>
                  <a:schemeClr val="tx1"/>
                </a:solidFill>
              </a:rPr>
              <a:t>25. september 2023</a:t>
            </a:r>
          </a:p>
        </p:txBody>
      </p:sp>
      <p:sp>
        <p:nvSpPr>
          <p:cNvPr id="19" name="Pladsholder til dato 18">
            <a:extLst>
              <a:ext uri="{FF2B5EF4-FFF2-40B4-BE49-F238E27FC236}">
                <a16:creationId xmlns:a16="http://schemas.microsoft.com/office/drawing/2014/main" id="{E1C7A997-9C61-52E8-AF73-2D101C9C4F04}"/>
              </a:ext>
            </a:extLst>
          </p:cNvPr>
          <p:cNvSpPr>
            <a:spLocks noGrp="1"/>
          </p:cNvSpPr>
          <p:nvPr>
            <p:ph type="dt" sz="half" idx="10"/>
          </p:nvPr>
        </p:nvSpPr>
        <p:spPr/>
        <p:txBody>
          <a:bodyPr/>
          <a:lstStyle/>
          <a:p>
            <a:fld id="{7F7E099B-97A0-40F5-BA30-AED34E8D7FA0}" type="datetime1">
              <a:rPr lang="da-DK" smtClean="0"/>
              <a:t>23-09-2025</a:t>
            </a:fld>
            <a:endParaRPr lang="da-DK" dirty="0"/>
          </a:p>
        </p:txBody>
      </p:sp>
      <p:sp>
        <p:nvSpPr>
          <p:cNvPr id="20" name="Pladsholder til sidefod 19">
            <a:extLst>
              <a:ext uri="{FF2B5EF4-FFF2-40B4-BE49-F238E27FC236}">
                <a16:creationId xmlns:a16="http://schemas.microsoft.com/office/drawing/2014/main" id="{B29DFCC8-1FAD-4EF3-6CE5-8FC78C987575}"/>
              </a:ext>
            </a:extLst>
          </p:cNvPr>
          <p:cNvSpPr>
            <a:spLocks noGrp="1"/>
          </p:cNvSpPr>
          <p:nvPr>
            <p:ph type="ftr" sz="quarter" idx="11"/>
          </p:nvPr>
        </p:nvSpPr>
        <p:spPr/>
        <p:txBody>
          <a:bodyPr/>
          <a:lstStyle/>
          <a:p>
            <a:endParaRPr lang="da-DK" dirty="0"/>
          </a:p>
        </p:txBody>
      </p:sp>
      <p:sp>
        <p:nvSpPr>
          <p:cNvPr id="21" name="Pladsholder til slidenummer 20">
            <a:extLst>
              <a:ext uri="{FF2B5EF4-FFF2-40B4-BE49-F238E27FC236}">
                <a16:creationId xmlns:a16="http://schemas.microsoft.com/office/drawing/2014/main" id="{DC846313-DA26-0FA1-DF3C-B4A7331D6F34}"/>
              </a:ext>
            </a:extLst>
          </p:cNvPr>
          <p:cNvSpPr>
            <a:spLocks noGrp="1"/>
          </p:cNvSpPr>
          <p:nvPr>
            <p:ph type="sldNum" sz="quarter" idx="12"/>
          </p:nvPr>
        </p:nvSpPr>
        <p:spPr>
          <a:xfrm>
            <a:off x="0" y="6858000"/>
            <a:ext cx="0" cy="0"/>
          </a:xfrm>
        </p:spPr>
        <p:txBody>
          <a:bodyPr/>
          <a:lstStyle>
            <a:lvl1pPr>
              <a:defRPr>
                <a:noFill/>
              </a:defRPr>
            </a:lvl1pPr>
          </a:lstStyle>
          <a:p>
            <a:r>
              <a:rPr lang="da-DK" dirty="0"/>
              <a:t>Side </a:t>
            </a:r>
            <a:fld id="{24C8C45C-947F-4981-8B3F-4F32E973C901}" type="slidenum">
              <a:rPr lang="da-DK" smtClean="0"/>
              <a:pPr/>
              <a:t>‹nr.›</a:t>
            </a:fld>
            <a:endParaRPr lang="da-DK" dirty="0"/>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7257600" y="0"/>
            <a:ext cx="4939200" cy="6861600"/>
          </a:xfrm>
          <a:solidFill>
            <a:schemeClr val="tx1">
              <a:lumMod val="95000"/>
            </a:schemeClr>
          </a:solidFill>
        </p:spPr>
        <p:txBody>
          <a:bodyPr tIns="72000"/>
          <a:lstStyle>
            <a:lvl1pPr marL="0" indent="0" algn="ctr">
              <a:buNone/>
              <a:defRPr sz="1600">
                <a:solidFill>
                  <a:schemeClr val="bg1"/>
                </a:solidFill>
              </a:defRPr>
            </a:lvl1pPr>
          </a:lstStyle>
          <a:p>
            <a:r>
              <a:rPr lang="da-DK" dirty="0"/>
              <a:t>Klik på rammen og indsæt billede via Templafy Images /Billeder</a:t>
            </a:r>
          </a:p>
        </p:txBody>
      </p:sp>
      <p:pic>
        <p:nvPicPr>
          <p:cNvPr id="7" name="logo" descr="{&quot;templafy&quot;:{&quot;id&quot;:&quot;22f7bb1a-b827-4a9f-b2d9-c08c975464a0&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213" y="720000"/>
            <a:ext cx="2194613" cy="655282"/>
          </a:xfrm>
          <a:prstGeom prst="rect">
            <a:avLst/>
          </a:prstGeom>
        </p:spPr>
      </p:pic>
      <p:sp>
        <p:nvSpPr>
          <p:cNvPr id="2" name="Name" descr="{&quot;templafy&quot;:{&quot;id&quot;:&quot;d69b70b2-68b8-4c22-b13a-9ea91a2735ef&quot;}}">
            <a:extLst>
              <a:ext uri="{FF2B5EF4-FFF2-40B4-BE49-F238E27FC236}">
                <a16:creationId xmlns:a16="http://schemas.microsoft.com/office/drawing/2014/main" id="{79B31473-8039-2B79-6757-C01182E97EA2}"/>
              </a:ext>
            </a:extLst>
          </p:cNvPr>
          <p:cNvSpPr/>
          <p:nvPr userDrawn="1"/>
        </p:nvSpPr>
        <p:spPr>
          <a:xfrm>
            <a:off x="720000" y="6400801"/>
            <a:ext cx="4268079" cy="45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Thomas Boie Sveen</a:t>
            </a:r>
          </a:p>
        </p:txBody>
      </p:sp>
    </p:spTree>
    <p:extLst>
      <p:ext uri="{BB962C8B-B14F-4D97-AF65-F5344CB8AC3E}">
        <p14:creationId xmlns:p14="http://schemas.microsoft.com/office/powerpoint/2010/main" val="33378407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27">
          <p15:clr>
            <a:srgbClr val="A4A3A4"/>
          </p15:clr>
        </p15:guide>
        <p15:guide id="2" pos="4571">
          <p15:clr>
            <a:srgbClr val="A4A3A4"/>
          </p15:clr>
        </p15:guide>
        <p15:guide id="3" pos="448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eaker m. billede H">
    <p:bg>
      <p:bgPr>
        <a:solidFill>
          <a:schemeClr val="bg2"/>
        </a:solidFill>
        <a:effectLst/>
      </p:bgPr>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7113600" y="0"/>
            <a:ext cx="50784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0" y="0"/>
            <a:ext cx="7113600" cy="6861600"/>
          </a:xfrm>
          <a:solidFill>
            <a:schemeClr val="tx1">
              <a:lumMod val="95000"/>
            </a:schemeClr>
          </a:solidFill>
        </p:spPr>
        <p:txBody>
          <a:bodyPr tIns="72000"/>
          <a:lstStyle>
            <a:lvl1pPr marL="0" indent="0" algn="ctr">
              <a:buNone/>
              <a:defRPr sz="1600">
                <a:solidFill>
                  <a:schemeClr val="bg1"/>
                </a:solidFill>
              </a:defRPr>
            </a:lvl1pPr>
          </a:lstStyle>
          <a:p>
            <a:r>
              <a:rPr lang="da-DK" dirty="0"/>
              <a:t>Klik på rammen og indsæt billede via Templafy Images /Billeder</a:t>
            </a:r>
          </a:p>
        </p:txBody>
      </p:sp>
      <p:sp>
        <p:nvSpPr>
          <p:cNvPr id="2" name="Title 1"/>
          <p:cNvSpPr>
            <a:spLocks noGrp="1"/>
          </p:cNvSpPr>
          <p:nvPr>
            <p:ph type="ctrTitle" hasCustomPrompt="1"/>
          </p:nvPr>
        </p:nvSpPr>
        <p:spPr>
          <a:xfrm>
            <a:off x="7833600" y="602316"/>
            <a:ext cx="3640388" cy="3664884"/>
          </a:xfrm>
        </p:spPr>
        <p:txBody>
          <a:bodyPr anchor="t" anchorCtr="0"/>
          <a:lstStyle>
            <a:lvl1pPr algn="l">
              <a:lnSpc>
                <a:spcPct val="97000"/>
              </a:lnSpc>
              <a:defRPr sz="4000">
                <a:solidFill>
                  <a:schemeClr val="tx1"/>
                </a:solidFill>
              </a:defRPr>
            </a:lvl1pPr>
          </a:lstStyle>
          <a:p>
            <a:r>
              <a:rPr lang="da-DK" dirty="0"/>
              <a:t>Klik for at tilføje titel i flere linjer </a:t>
            </a:r>
          </a:p>
        </p:txBody>
      </p:sp>
      <p:sp>
        <p:nvSpPr>
          <p:cNvPr id="3" name="Titel" descr="{&quot;templafy&quot;:{&quot;id&quot;:&quot;87c99150-9d72-4e9b-8936-fc9d26c389bb&quot;}}">
            <a:extLst>
              <a:ext uri="{FF2B5EF4-FFF2-40B4-BE49-F238E27FC236}">
                <a16:creationId xmlns:a16="http://schemas.microsoft.com/office/drawing/2014/main" id="{021C6F41-5D14-7599-8A84-36CEF60E5126}"/>
              </a:ext>
            </a:extLst>
          </p:cNvPr>
          <p:cNvSpPr/>
          <p:nvPr userDrawn="1"/>
        </p:nvSpPr>
        <p:spPr>
          <a:xfrm>
            <a:off x="7833601" y="6399170"/>
            <a:ext cx="30757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Trivsel blandt børn og unge</a:t>
            </a:r>
          </a:p>
        </p:txBody>
      </p:sp>
      <p:sp>
        <p:nvSpPr>
          <p:cNvPr id="4" name="Pladsholder til dato 3">
            <a:extLst>
              <a:ext uri="{FF2B5EF4-FFF2-40B4-BE49-F238E27FC236}">
                <a16:creationId xmlns:a16="http://schemas.microsoft.com/office/drawing/2014/main" id="{374605DE-5644-B6C4-7B1A-49FEDD9D0BE9}"/>
              </a:ext>
            </a:extLst>
          </p:cNvPr>
          <p:cNvSpPr>
            <a:spLocks noGrp="1"/>
          </p:cNvSpPr>
          <p:nvPr>
            <p:ph type="dt" sz="half" idx="15"/>
          </p:nvPr>
        </p:nvSpPr>
        <p:spPr/>
        <p:txBody>
          <a:bodyPr/>
          <a:lstStyle/>
          <a:p>
            <a:fld id="{61B1F00C-AA81-451C-9F2E-28BAD98A005E}" type="datetime1">
              <a:rPr lang="da-DK" smtClean="0"/>
              <a:t>23-09-2025</a:t>
            </a:fld>
            <a:endParaRPr lang="da-DK" dirty="0"/>
          </a:p>
        </p:txBody>
      </p:sp>
      <p:sp>
        <p:nvSpPr>
          <p:cNvPr id="6" name="Pladsholder til sidefod 5">
            <a:extLst>
              <a:ext uri="{FF2B5EF4-FFF2-40B4-BE49-F238E27FC236}">
                <a16:creationId xmlns:a16="http://schemas.microsoft.com/office/drawing/2014/main" id="{8B8C3548-7425-B557-5F40-389323C2C04B}"/>
              </a:ext>
            </a:extLst>
          </p:cNvPr>
          <p:cNvSpPr>
            <a:spLocks noGrp="1"/>
          </p:cNvSpPr>
          <p:nvPr>
            <p:ph type="ftr" sz="quarter" idx="16"/>
          </p:nvPr>
        </p:nvSpPr>
        <p:spPr/>
        <p:txBody>
          <a:bodyPr/>
          <a:lstStyle/>
          <a:p>
            <a:endParaRPr lang="da-DK" dirty="0"/>
          </a:p>
        </p:txBody>
      </p:sp>
      <p:sp>
        <p:nvSpPr>
          <p:cNvPr id="7" name="Pladsholder til slidenummer 6">
            <a:extLst>
              <a:ext uri="{FF2B5EF4-FFF2-40B4-BE49-F238E27FC236}">
                <a16:creationId xmlns:a16="http://schemas.microsoft.com/office/drawing/2014/main" id="{2C292BC9-646D-41CE-A8F3-ECA6934EFDE5}"/>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981375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027">
          <p15:clr>
            <a:srgbClr val="A4A3A4"/>
          </p15:clr>
        </p15:guide>
        <p15:guide id="3" pos="493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 i maks. to linjer</a:t>
            </a:r>
          </a:p>
        </p:txBody>
      </p:sp>
      <p:sp>
        <p:nvSpPr>
          <p:cNvPr id="6" name="Pladsholder til dato 5">
            <a:extLst>
              <a:ext uri="{FF2B5EF4-FFF2-40B4-BE49-F238E27FC236}">
                <a16:creationId xmlns:a16="http://schemas.microsoft.com/office/drawing/2014/main" id="{760BBD6C-5D95-2F0C-EFFF-B5E3090557D8}"/>
              </a:ext>
            </a:extLst>
          </p:cNvPr>
          <p:cNvSpPr>
            <a:spLocks noGrp="1"/>
          </p:cNvSpPr>
          <p:nvPr>
            <p:ph type="dt" sz="half" idx="10"/>
          </p:nvPr>
        </p:nvSpPr>
        <p:spPr/>
        <p:txBody>
          <a:bodyPr/>
          <a:lstStyle/>
          <a:p>
            <a:fld id="{61B1F00C-AA81-451C-9F2E-28BAD98A005E}" type="datetime1">
              <a:rPr lang="da-DK" smtClean="0"/>
              <a:t>23-09-2025</a:t>
            </a:fld>
            <a:endParaRPr lang="da-DK" dirty="0"/>
          </a:p>
        </p:txBody>
      </p:sp>
      <p:sp>
        <p:nvSpPr>
          <p:cNvPr id="7" name="Pladsholder til sidefod 6">
            <a:extLst>
              <a:ext uri="{FF2B5EF4-FFF2-40B4-BE49-F238E27FC236}">
                <a16:creationId xmlns:a16="http://schemas.microsoft.com/office/drawing/2014/main" id="{81E76070-2580-E841-83FD-B0DE483A5B53}"/>
              </a:ext>
            </a:extLst>
          </p:cNvPr>
          <p:cNvSpPr>
            <a:spLocks noGrp="1"/>
          </p:cNvSpPr>
          <p:nvPr>
            <p:ph type="ftr" sz="quarter" idx="11"/>
          </p:nvPr>
        </p:nvSpPr>
        <p:spPr/>
        <p:txBody>
          <a:bodyPr/>
          <a:lstStyle/>
          <a:p>
            <a:endParaRPr lang="da-DK" dirty="0"/>
          </a:p>
        </p:txBody>
      </p:sp>
      <p:sp>
        <p:nvSpPr>
          <p:cNvPr id="8" name="Pladsholder til slidenummer 7">
            <a:extLst>
              <a:ext uri="{FF2B5EF4-FFF2-40B4-BE49-F238E27FC236}">
                <a16:creationId xmlns:a16="http://schemas.microsoft.com/office/drawing/2014/main" id="{E9DA0226-DA33-B666-D574-BB8DCEBC6BD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51632427"/>
      </p:ext>
    </p:extLst>
  </p:cSld>
  <p:clrMapOvr>
    <a:masterClrMapping/>
  </p:clrMapOvr>
  <p:extLst>
    <p:ext uri="{DCECCB84-F9BA-43D5-87BE-67443E8EF086}">
      <p15:sldGuideLst xmlns:p15="http://schemas.microsoft.com/office/powerpoint/2012/main">
        <p15:guide id="1" orient="horz" pos="1265">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25BCE9B-CF39-BDE3-771B-CF1FFDDACCD8}"/>
              </a:ext>
            </a:extLst>
          </p:cNvPr>
          <p:cNvSpPr>
            <a:spLocks noGrp="1"/>
          </p:cNvSpPr>
          <p:nvPr>
            <p:ph type="dt" sz="half" idx="10"/>
          </p:nvPr>
        </p:nvSpPr>
        <p:spPr/>
        <p:txBody>
          <a:bodyPr/>
          <a:lstStyle/>
          <a:p>
            <a:fld id="{61B1F00C-AA81-451C-9F2E-28BAD98A005E}" type="datetime1">
              <a:rPr lang="da-DK" smtClean="0"/>
              <a:t>23-09-2025</a:t>
            </a:fld>
            <a:endParaRPr lang="da-DK" dirty="0"/>
          </a:p>
        </p:txBody>
      </p:sp>
      <p:sp>
        <p:nvSpPr>
          <p:cNvPr id="3" name="Pladsholder til sidefod 2">
            <a:extLst>
              <a:ext uri="{FF2B5EF4-FFF2-40B4-BE49-F238E27FC236}">
                <a16:creationId xmlns:a16="http://schemas.microsoft.com/office/drawing/2014/main" id="{30FA1E4F-1971-643E-F2C8-F3925C669666}"/>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A6E33F9C-A216-2D01-ABF0-EF5B9F77A69F}"/>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86906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fslutning A">
    <p:bg>
      <p:bgPr>
        <a:solidFill>
          <a:schemeClr val="accent1"/>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4472A74-057F-1C78-4AD8-56B718657F26}"/>
              </a:ext>
            </a:extLst>
          </p:cNvPr>
          <p:cNvSpPr>
            <a:spLocks noGrp="1"/>
          </p:cNvSpPr>
          <p:nvPr>
            <p:ph type="dt" sz="half" idx="10"/>
          </p:nvPr>
        </p:nvSpPr>
        <p:spPr/>
        <p:txBody>
          <a:bodyPr/>
          <a:lstStyle/>
          <a:p>
            <a:fld id="{DCECB325-BC92-4E7B-8B55-808C9C9906F9}" type="datetime1">
              <a:rPr lang="da-DK" smtClean="0"/>
              <a:t>23-09-2025</a:t>
            </a:fld>
            <a:endParaRPr lang="da-DK" dirty="0"/>
          </a:p>
        </p:txBody>
      </p:sp>
      <p:sp>
        <p:nvSpPr>
          <p:cNvPr id="4" name="Pladsholder til sidefod 3">
            <a:extLst>
              <a:ext uri="{FF2B5EF4-FFF2-40B4-BE49-F238E27FC236}">
                <a16:creationId xmlns:a16="http://schemas.microsoft.com/office/drawing/2014/main" id="{3AE87C5E-391F-2B0C-2A66-56B97D8C7D22}"/>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370BE4F7-DDCB-C553-6101-3147BA99AC33}"/>
              </a:ext>
            </a:extLst>
          </p:cNvPr>
          <p:cNvSpPr>
            <a:spLocks noGrp="1"/>
          </p:cNvSpPr>
          <p:nvPr>
            <p:ph type="sldNum" sz="quarter" idx="12"/>
          </p:nvPr>
        </p:nvSpPr>
        <p:spPr>
          <a:xfrm>
            <a:off x="0" y="6858000"/>
            <a:ext cx="0" cy="0"/>
          </a:xfrm>
        </p:spPr>
        <p:txBody>
          <a:bodyPr/>
          <a:lstStyle>
            <a:lvl1pPr>
              <a:defRPr>
                <a:noFill/>
              </a:defRPr>
            </a:lvl1pPr>
          </a:lstStyle>
          <a:p>
            <a:r>
              <a:rPr lang="da-DK" dirty="0"/>
              <a:t>Side </a:t>
            </a:r>
            <a:fld id="{24C8C45C-947F-4981-8B3F-4F32E973C901}" type="slidenum">
              <a:rPr lang="da-DK" smtClean="0"/>
              <a:pPr/>
              <a:t>‹nr.›</a:t>
            </a:fld>
            <a:endParaRPr lang="da-DK" dirty="0"/>
          </a:p>
        </p:txBody>
      </p:sp>
      <p:sp>
        <p:nvSpPr>
          <p:cNvPr id="6" name="Baggrund">
            <a:extLst>
              <a:ext uri="{FF2B5EF4-FFF2-40B4-BE49-F238E27FC236}">
                <a16:creationId xmlns:a16="http://schemas.microsoft.com/office/drawing/2014/main" id="{BF808D23-DBAD-2B81-5BAD-649DE8B7E3EB}"/>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9" name="Grafik 8">
            <a:extLst>
              <a:ext uri="{FF2B5EF4-FFF2-40B4-BE49-F238E27FC236}">
                <a16:creationId xmlns:a16="http://schemas.microsoft.com/office/drawing/2014/main" id="{3137A96B-8C45-C707-3F02-83EE16370AB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6000" y="2107143"/>
            <a:ext cx="2880000" cy="2643715"/>
          </a:xfrm>
          <a:prstGeom prst="rect">
            <a:avLst/>
          </a:prstGeom>
        </p:spPr>
      </p:pic>
    </p:spTree>
    <p:extLst>
      <p:ext uri="{BB962C8B-B14F-4D97-AF65-F5344CB8AC3E}">
        <p14:creationId xmlns:p14="http://schemas.microsoft.com/office/powerpoint/2010/main" val="353680843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B">
    <p:bg>
      <p:bgPr>
        <a:solidFill>
          <a:schemeClr val="accent1"/>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4472A74-057F-1C78-4AD8-56B718657F26}"/>
              </a:ext>
            </a:extLst>
          </p:cNvPr>
          <p:cNvSpPr>
            <a:spLocks noGrp="1"/>
          </p:cNvSpPr>
          <p:nvPr>
            <p:ph type="dt" sz="half" idx="10"/>
          </p:nvPr>
        </p:nvSpPr>
        <p:spPr/>
        <p:txBody>
          <a:bodyPr/>
          <a:lstStyle/>
          <a:p>
            <a:fld id="{09696A84-4547-43B2-BDD9-2F99CD5E4EC6}" type="datetime1">
              <a:rPr lang="da-DK" smtClean="0"/>
              <a:t>23-09-2025</a:t>
            </a:fld>
            <a:endParaRPr lang="da-DK" dirty="0"/>
          </a:p>
        </p:txBody>
      </p:sp>
      <p:sp>
        <p:nvSpPr>
          <p:cNvPr id="4" name="Pladsholder til sidefod 3">
            <a:extLst>
              <a:ext uri="{FF2B5EF4-FFF2-40B4-BE49-F238E27FC236}">
                <a16:creationId xmlns:a16="http://schemas.microsoft.com/office/drawing/2014/main" id="{3AE87C5E-391F-2B0C-2A66-56B97D8C7D22}"/>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370BE4F7-DDCB-C553-6101-3147BA99AC33}"/>
              </a:ext>
            </a:extLst>
          </p:cNvPr>
          <p:cNvSpPr>
            <a:spLocks noGrp="1"/>
          </p:cNvSpPr>
          <p:nvPr>
            <p:ph type="sldNum" sz="quarter" idx="12"/>
          </p:nvPr>
        </p:nvSpPr>
        <p:spPr>
          <a:xfrm>
            <a:off x="0" y="6858000"/>
            <a:ext cx="0" cy="0"/>
          </a:xfrm>
        </p:spPr>
        <p:txBody>
          <a:bodyPr/>
          <a:lstStyle>
            <a:lvl1pPr>
              <a:defRPr>
                <a:noFill/>
              </a:defRPr>
            </a:lvl1pPr>
          </a:lstStyle>
          <a:p>
            <a:r>
              <a:rPr lang="da-DK" dirty="0"/>
              <a:t>Side </a:t>
            </a:r>
            <a:fld id="{24C8C45C-947F-4981-8B3F-4F32E973C901}" type="slidenum">
              <a:rPr lang="da-DK" smtClean="0"/>
              <a:pPr/>
              <a:t>‹nr.›</a:t>
            </a:fld>
            <a:endParaRPr lang="da-DK" dirty="0"/>
          </a:p>
        </p:txBody>
      </p:sp>
      <p:sp>
        <p:nvSpPr>
          <p:cNvPr id="6" name="Baggrund">
            <a:extLst>
              <a:ext uri="{FF2B5EF4-FFF2-40B4-BE49-F238E27FC236}">
                <a16:creationId xmlns:a16="http://schemas.microsoft.com/office/drawing/2014/main" id="{BF808D23-DBAD-2B81-5BAD-649DE8B7E3EB}"/>
              </a:ext>
            </a:extLst>
          </p:cNvPr>
          <p:cNvSpPr/>
          <p:nvPr userDrawn="1"/>
        </p:nvSpPr>
        <p:spPr>
          <a:xfrm>
            <a:off x="0" y="0"/>
            <a:ext cx="12193200" cy="6861600"/>
          </a:xfrm>
          <a:prstGeom prst="rect">
            <a:avLst/>
          </a:prstGeom>
          <a:solidFill>
            <a:srgbClr val="FA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7125" y="971550"/>
            <a:ext cx="4857750" cy="4914900"/>
          </a:xfrm>
          <a:prstGeom prst="rect">
            <a:avLst/>
          </a:prstGeom>
        </p:spPr>
      </p:pic>
    </p:spTree>
    <p:extLst>
      <p:ext uri="{BB962C8B-B14F-4D97-AF65-F5344CB8AC3E}">
        <p14:creationId xmlns:p14="http://schemas.microsoft.com/office/powerpoint/2010/main" val="254243892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1"/>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719137" y="409260"/>
            <a:ext cx="9564345" cy="541188"/>
          </a:xfrm>
          <a:prstGeom prst="rect">
            <a:avLst/>
          </a:prstGeom>
          <a:noFill/>
        </p:spPr>
        <p:txBody>
          <a:bodyPr wrap="square" lIns="0" tIns="0" rIns="0" bIns="0" rtlCol="0" anchor="t" anchorCtr="0">
            <a:noAutofit/>
          </a:bodyPr>
          <a:lstStyle/>
          <a:p>
            <a:r>
              <a:rPr lang="da-DK" sz="2400" b="1" noProof="1">
                <a:solidFill>
                  <a:schemeClr val="tx1"/>
                </a:solidFill>
                <a:latin typeface="+mj-lt"/>
                <a:cs typeface="Arial" panose="020B0604020202020204" pitchFamily="34" charset="0"/>
              </a:rPr>
              <a:t>Brugerguide - slet dette slide før du holder din præsentation</a:t>
            </a:r>
            <a:endParaRPr lang="da-DK" dirty="0"/>
          </a:p>
        </p:txBody>
      </p:sp>
      <p:sp>
        <p:nvSpPr>
          <p:cNvPr id="3" name="Rectangle 2">
            <a:extLst>
              <a:ext uri="{FF2B5EF4-FFF2-40B4-BE49-F238E27FC236}">
                <a16:creationId xmlns:a16="http://schemas.microsoft.com/office/drawing/2014/main" id="{CFD37303-372E-46CC-BFDB-C4D0D7AE0CDA}"/>
              </a:ext>
            </a:extLst>
          </p:cNvPr>
          <p:cNvSpPr/>
          <p:nvPr userDrawn="1"/>
        </p:nvSpPr>
        <p:spPr>
          <a:xfrm>
            <a:off x="719138" y="950448"/>
            <a:ext cx="3200502" cy="6186309"/>
          </a:xfrm>
          <a:prstGeom prst="rect">
            <a:avLst/>
          </a:prstGeom>
        </p:spPr>
        <p:txBody>
          <a:bodyPr wrap="square" lIns="0" tIns="0" rIns="0" bIns="0">
            <a:spAutoFit/>
          </a:bodyPr>
          <a:lstStyle/>
          <a:p>
            <a:pPr marL="0" indent="0">
              <a:lnSpc>
                <a:spcPct val="100000"/>
              </a:lnSpc>
              <a:spcBef>
                <a:spcPts val="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Hjem</a:t>
            </a:r>
            <a:r>
              <a:rPr lang="da-DK" altLang="da-DK" sz="1000" noProof="1">
                <a:cs typeface="Arial" panose="020B0604020202020204" pitchFamily="34" charset="0"/>
              </a:rPr>
              <a:t>.</a:t>
            </a:r>
            <a:endParaRPr lang="da-DK" altLang="da-DK" sz="1000" b="1" noProof="1">
              <a:cs typeface="Arial" panose="020B0604020202020204" pitchFamily="34" charset="0"/>
            </a:endParaRPr>
          </a:p>
          <a:p>
            <a:pPr marL="0" indent="0">
              <a:lnSpc>
                <a:spcPct val="100000"/>
              </a:lnSpc>
              <a:spcBef>
                <a:spcPts val="0"/>
              </a:spcBef>
              <a:spcAft>
                <a:spcPts val="600"/>
              </a:spcAft>
              <a:buNone/>
              <a:defRPr/>
            </a:pP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 slide </a:t>
            </a:r>
            <a:r>
              <a:rPr lang="da-DK" altLang="da-DK" sz="1000" noProof="1">
                <a:cs typeface="Arial" panose="020B0604020202020204" pitchFamily="34" charset="0"/>
              </a:rPr>
              <a:t>for </a:t>
            </a:r>
            <a:br>
              <a:rPr lang="da-DK" altLang="da-DK" sz="1000" noProof="1">
                <a:cs typeface="Arial" panose="020B0604020202020204" pitchFamily="34" charset="0"/>
              </a:rPr>
            </a:br>
            <a:r>
              <a:rPr lang="da-DK" altLang="da-DK" sz="1000" noProof="1">
                <a:cs typeface="Arial" panose="020B0604020202020204" pitchFamily="34" charset="0"/>
              </a:rPr>
              <a:t>at indsætte et nyt slide. </a:t>
            </a:r>
            <a:r>
              <a:rPr lang="da-DK" sz="1000" noProof="1">
                <a:cs typeface="Arial" panose="020B0604020202020204" pitchFamily="34" charset="0"/>
              </a:rPr>
              <a:t>Her får du et overblik </a:t>
            </a:r>
            <a:br>
              <a:rPr lang="da-DK" sz="1000" noProof="1">
                <a:cs typeface="Arial" panose="020B0604020202020204" pitchFamily="34" charset="0"/>
              </a:rPr>
            </a:br>
            <a:r>
              <a:rPr lang="da-DK" sz="1000" noProof="1">
                <a:cs typeface="Arial" panose="020B0604020202020204" pitchFamily="34" charset="0"/>
              </a:rPr>
              <a:t>over de 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for at få vist </a:t>
            </a:r>
            <a:br>
              <a:rPr lang="da-DK" altLang="da-DK" sz="1000" noProof="1">
                <a:cs typeface="Arial" panose="020B0604020202020204" pitchFamily="34" charset="0"/>
              </a:rPr>
            </a:br>
            <a:r>
              <a:rPr lang="da-DK" altLang="da-DK" sz="1000" noProof="1">
                <a:cs typeface="Arial" panose="020B0604020202020204" pitchFamily="34" charset="0"/>
              </a:rPr>
              <a:t>en dropdown-menu af mulige slide</a:t>
            </a:r>
            <a:r>
              <a:rPr lang="da-DK" altLang="da-DK" sz="1000" b="0" noProof="1">
                <a:cs typeface="Arial" panose="020B0604020202020204" pitchFamily="34" charset="0"/>
              </a:rPr>
              <a:t>-</a:t>
            </a:r>
            <a:r>
              <a:rPr lang="da-DK" altLang="da-DK" sz="1000" noProof="1">
                <a:cs typeface="Arial" panose="020B0604020202020204" pitchFamily="34" charset="0"/>
              </a:rPr>
              <a:t>layouts.</a:t>
            </a:r>
            <a:endParaRPr lang="da-DK" dirty="0"/>
          </a:p>
          <a:p>
            <a:pPr marL="0" indent="0">
              <a:lnSpc>
                <a:spcPct val="100000"/>
              </a:lnSpc>
              <a:spcBef>
                <a:spcPts val="0"/>
              </a:spcBef>
              <a:spcAft>
                <a:spcPts val="600"/>
              </a:spcAft>
              <a:buNone/>
              <a:defRPr/>
            </a:pP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nuværende </a:t>
            </a:r>
            <a:br>
              <a:rPr lang="da-DK" altLang="da-DK" sz="1000" noProof="1">
                <a:cs typeface="Arial" panose="020B0604020202020204" pitchFamily="34" charset="0"/>
              </a:rPr>
            </a:br>
            <a:r>
              <a:rPr lang="da-DK" altLang="da-DK" sz="1000" noProof="1">
                <a:cs typeface="Arial" panose="020B0604020202020204" pitchFamily="34" charset="0"/>
              </a:rPr>
              <a:t>layout til et andet.</a:t>
            </a:r>
            <a:endParaRPr lang="da-DK" dirty="0"/>
          </a:p>
          <a:p>
            <a:pPr marL="0" indent="0">
              <a:lnSpc>
                <a:spcPct val="100000"/>
              </a:lnSpc>
              <a:spcBef>
                <a:spcPts val="0"/>
              </a:spcBef>
              <a:spcAft>
                <a:spcPts val="600"/>
              </a:spcAft>
              <a:buNone/>
              <a:defRPr/>
            </a:pPr>
            <a:r>
              <a:rPr lang="da-DK" sz="1000" dirty="0"/>
              <a:t>Du kan hente færdige slides, der er tilpasset </a:t>
            </a:r>
            <a:br>
              <a:rPr lang="da-DK" sz="1000" dirty="0"/>
            </a:br>
            <a:r>
              <a:rPr lang="da-DK" sz="1000" dirty="0"/>
              <a:t>ministeriets design. Klik på </a:t>
            </a:r>
            <a:r>
              <a:rPr lang="da-DK" sz="1000" b="1" dirty="0"/>
              <a:t>Indholdsbibliotek</a:t>
            </a:r>
            <a:r>
              <a:rPr lang="da-DK" sz="1000" dirty="0"/>
              <a:t> </a:t>
            </a:r>
            <a:br>
              <a:rPr lang="da-DK" sz="1000" dirty="0"/>
            </a:br>
            <a:r>
              <a:rPr lang="da-DK" sz="1000" dirty="0"/>
              <a:t>under fanen </a:t>
            </a:r>
            <a:r>
              <a:rPr lang="da-DK" sz="1000" b="1" dirty="0"/>
              <a:t>Hjem </a:t>
            </a:r>
            <a:r>
              <a:rPr lang="da-DK" sz="1000" b="0" dirty="0"/>
              <a:t>eller</a:t>
            </a:r>
            <a:r>
              <a:rPr lang="da-DK" sz="1000" b="1" dirty="0"/>
              <a:t> </a:t>
            </a:r>
            <a:r>
              <a:rPr lang="da-DK" sz="1000" b="0" dirty="0"/>
              <a:t>klik på </a:t>
            </a:r>
            <a:r>
              <a:rPr lang="da-DK" sz="1000" b="1" dirty="0"/>
              <a:t>Dias</a:t>
            </a:r>
            <a:r>
              <a:rPr lang="da-DK" sz="1000" b="0" dirty="0"/>
              <a:t> i </a:t>
            </a:r>
            <a:br>
              <a:rPr lang="da-DK" sz="1000" b="0" dirty="0"/>
            </a:br>
            <a:r>
              <a:rPr lang="da-DK" sz="1000" b="0" dirty="0"/>
              <a:t>Templafy-vinduet </a:t>
            </a:r>
            <a:r>
              <a:rPr lang="da-DK" sz="1000" dirty="0"/>
              <a:t>til højre på skærmen. </a:t>
            </a:r>
            <a:br>
              <a:rPr lang="da-DK" sz="1000" dirty="0"/>
            </a:br>
            <a:r>
              <a:rPr lang="da-DK" sz="1000" dirty="0"/>
              <a:t>Find for eksempel tidslinje, med mere.</a:t>
            </a:r>
            <a:endParaRPr lang="da-DK" dirty="0"/>
          </a:p>
          <a:p>
            <a:pPr eaLnBrk="1" hangingPunct="1">
              <a:spcBef>
                <a:spcPts val="600"/>
              </a:spcBef>
              <a:spcAft>
                <a:spcPts val="0"/>
              </a:spcAft>
              <a:defRPr/>
            </a:pPr>
            <a:r>
              <a:rPr lang="da-DK" sz="1050" b="1" noProof="1">
                <a:solidFill>
                  <a:schemeClr val="tx1"/>
                </a:solidFill>
                <a:latin typeface="+mn-lt"/>
                <a:cs typeface="Arial" panose="020B0604020202020204" pitchFamily="34" charset="0"/>
              </a:rPr>
              <a:t>Nulstil slide</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1000" b="0" noProof="1">
                <a:solidFill>
                  <a:schemeClr val="tx1"/>
                </a:solidFill>
                <a:latin typeface="+mn-lt"/>
                <a:cs typeface="Arial" panose="020B0604020202020204" pitchFamily="34" charset="0"/>
              </a:rPr>
              <a:t>Klik på </a:t>
            </a:r>
            <a:r>
              <a:rPr lang="da-DK" altLang="da-DK" sz="1000" b="1" noProof="1">
                <a:solidFill>
                  <a:schemeClr val="tx1"/>
                </a:solidFill>
                <a:latin typeface="+mn-lt"/>
                <a:cs typeface="Arial" panose="020B0604020202020204" pitchFamily="34" charset="0"/>
              </a:rPr>
              <a:t>Hjem</a:t>
            </a:r>
            <a:r>
              <a:rPr lang="da-DK" altLang="da-DK" sz="1000" b="0" noProof="1">
                <a:solidFill>
                  <a:schemeClr val="tx1"/>
                </a:solidFill>
                <a:latin typeface="+mn-lt"/>
                <a:cs typeface="Arial" panose="020B0604020202020204" pitchFamily="34" charset="0"/>
              </a:rPr>
              <a:t> knappen.</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1000" b="0" noProof="1">
                <a:solidFill>
                  <a:schemeClr val="tx1"/>
                </a:solidFill>
                <a:latin typeface="+mn-lt"/>
                <a:cs typeface="Arial" panose="020B0604020202020204" pitchFamily="34" charset="0"/>
              </a:rPr>
              <a:t>Vælg </a:t>
            </a:r>
            <a:r>
              <a:rPr lang="da-DK" altLang="da-DK" sz="1000" b="1" noProof="1">
                <a:solidFill>
                  <a:schemeClr val="tx1"/>
                </a:solidFill>
                <a:latin typeface="+mn-lt"/>
                <a:cs typeface="Arial" panose="020B0604020202020204" pitchFamily="34" charset="0"/>
              </a:rPr>
              <a:t>Nulstil</a:t>
            </a:r>
            <a:r>
              <a:rPr lang="da-DK" altLang="da-DK" sz="1000" b="0" noProof="1">
                <a:solidFill>
                  <a:schemeClr val="tx1"/>
                </a:solidFill>
                <a:latin typeface="+mn-lt"/>
                <a:cs typeface="Arial" panose="020B0604020202020204" pitchFamily="34" charset="0"/>
              </a:rPr>
              <a:t> for at nulstille placering, størrelse og for-matering af pladsholdere til layoutets oprindelige design.</a:t>
            </a:r>
            <a:endParaRPr lang="da-DK" dirty="0"/>
          </a:p>
          <a:p>
            <a:pPr eaLnBrk="1" hangingPunct="1">
              <a:spcBef>
                <a:spcPts val="600"/>
              </a:spcBef>
              <a:spcAft>
                <a:spcPts val="0"/>
              </a:spcAft>
              <a:defRPr/>
            </a:pPr>
            <a:r>
              <a:rPr lang="da-DK" altLang="da-DK" sz="1050" b="1" noProof="1">
                <a:solidFill>
                  <a:schemeClr val="tx1"/>
                </a:solidFill>
                <a:latin typeface="+mn-lt"/>
                <a:cs typeface="Arial" panose="020B0604020202020204" pitchFamily="34" charset="0"/>
              </a:rPr>
              <a:t>Typografier</a:t>
            </a:r>
            <a:endParaRPr lang="da-DK" altLang="da-DK" sz="1000" b="1" noProof="1">
              <a:solidFill>
                <a:schemeClr val="tx1"/>
              </a:solidFill>
              <a:latin typeface="+mn-lt"/>
              <a:cs typeface="Arial" panose="020B0604020202020204" pitchFamily="34" charset="0"/>
            </a:endParaRPr>
          </a:p>
          <a:p>
            <a:pPr eaLnBrk="1" hangingPunct="1">
              <a:spcAft>
                <a:spcPts val="600"/>
              </a:spcAft>
              <a:defRPr/>
            </a:pPr>
            <a:r>
              <a:rPr lang="da-DK" altLang="da-DK" sz="1000" b="0" noProof="1">
                <a:solidFill>
                  <a:schemeClr val="tx1"/>
                </a:solidFill>
                <a:latin typeface="+mn-lt"/>
                <a:cs typeface="Arial" panose="020B0604020202020204" pitchFamily="34" charset="0"/>
              </a:rPr>
              <a:t>Brug</a:t>
            </a:r>
            <a:r>
              <a:rPr lang="da-DK" altLang="da-DK" sz="1000" b="1" noProof="1">
                <a:solidFill>
                  <a:schemeClr val="tx1"/>
                </a:solidFill>
                <a:latin typeface="+mn-lt"/>
                <a:cs typeface="Arial" panose="020B0604020202020204" pitchFamily="34" charset="0"/>
              </a:rPr>
              <a:t> TAB </a:t>
            </a:r>
            <a:r>
              <a:rPr lang="da-DK" altLang="da-DK" sz="1000" b="0" noProof="1">
                <a:solidFill>
                  <a:schemeClr val="tx1"/>
                </a:solidFill>
                <a:latin typeface="+mn-lt"/>
                <a:cs typeface="Arial" panose="020B0604020202020204" pitchFamily="34" charset="0"/>
              </a:rPr>
              <a:t>for at gå frem i tekst-niveauer. Klik </a:t>
            </a:r>
            <a:r>
              <a:rPr lang="da-DK" altLang="da-DK" sz="1000" b="1" noProof="1">
                <a:solidFill>
                  <a:schemeClr val="tx1"/>
                </a:solidFill>
                <a:latin typeface="+mn-lt"/>
                <a:cs typeface="Arial" panose="020B0604020202020204" pitchFamily="34" charset="0"/>
              </a:rPr>
              <a:t>ENTER</a:t>
            </a:r>
            <a:r>
              <a:rPr lang="da-DK" altLang="da-DK" sz="1000" b="0" noProof="1">
                <a:solidFill>
                  <a:schemeClr val="tx1"/>
                </a:solidFill>
                <a:latin typeface="+mn-lt"/>
                <a:cs typeface="Arial" panose="020B0604020202020204" pitchFamily="34" charset="0"/>
              </a:rPr>
              <a:t>, derefter </a:t>
            </a:r>
            <a:r>
              <a:rPr lang="da-DK" altLang="da-DK" sz="1000" b="1" noProof="1">
                <a:solidFill>
                  <a:schemeClr val="tx1"/>
                </a:solidFill>
                <a:latin typeface="+mn-lt"/>
                <a:cs typeface="Arial" panose="020B0604020202020204" pitchFamily="34" charset="0"/>
              </a:rPr>
              <a:t>TAB</a:t>
            </a:r>
            <a:r>
              <a:rPr lang="da-DK" altLang="da-DK" sz="1000" b="0" noProof="1">
                <a:solidFill>
                  <a:schemeClr val="tx1"/>
                </a:solidFill>
                <a:latin typeface="+mn-lt"/>
                <a:cs typeface="Arial" panose="020B0604020202020204" pitchFamily="34" charset="0"/>
              </a:rPr>
              <a:t> for at skifte fra et niveau til et næste.</a:t>
            </a:r>
            <a:endParaRPr lang="da-DK" dirty="0"/>
          </a:p>
          <a:p>
            <a:pPr eaLnBrk="1" hangingPunct="1">
              <a:spcAft>
                <a:spcPts val="600"/>
              </a:spcAft>
              <a:defRPr/>
            </a:pPr>
            <a:r>
              <a:rPr lang="da-DK" altLang="da-DK" sz="1000" b="0" noProof="1">
                <a:solidFill>
                  <a:schemeClr val="tx1"/>
                </a:solidFill>
                <a:latin typeface="+mn-lt"/>
                <a:cs typeface="Arial" panose="020B0604020202020204" pitchFamily="34" charset="0"/>
              </a:rPr>
              <a:t>For at gå tilbage i tekst-niveauer, brug </a:t>
            </a:r>
            <a:r>
              <a:rPr lang="da-DK" altLang="da-DK" sz="1000" b="1" noProof="1">
                <a:solidFill>
                  <a:schemeClr val="tx1"/>
                </a:solidFill>
                <a:latin typeface="+mn-lt"/>
                <a:cs typeface="Arial" panose="020B0604020202020204" pitchFamily="34" charset="0"/>
              </a:rPr>
              <a:t>SHIFT+TAB</a:t>
            </a:r>
            <a:endParaRPr lang="da-DK" altLang="da-DK" sz="1000" b="0" noProof="1">
              <a:solidFill>
                <a:schemeClr val="tx1"/>
              </a:solidFill>
              <a:latin typeface="+mn-lt"/>
              <a:cs typeface="Arial" panose="020B0604020202020204" pitchFamily="34" charset="0"/>
            </a:endParaRPr>
          </a:p>
          <a:p>
            <a:pPr eaLnBrk="1" hangingPunct="1">
              <a:spcAft>
                <a:spcPts val="600"/>
              </a:spcAft>
              <a:defRPr/>
            </a:pPr>
            <a:r>
              <a:rPr lang="da-DK" altLang="da-DK" sz="1000" b="0" noProof="1">
                <a:solidFill>
                  <a:schemeClr val="tx1"/>
                </a:solidFill>
                <a:latin typeface="+mn-lt"/>
                <a:cs typeface="Arial" panose="020B0604020202020204" pitchFamily="34" charset="0"/>
              </a:rPr>
              <a:t>Alternativt kan </a:t>
            </a:r>
            <a:r>
              <a:rPr lang="da-DK" altLang="da-DK" sz="1000" b="1" noProof="1">
                <a:solidFill>
                  <a:schemeClr val="tx1"/>
                </a:solidFill>
                <a:latin typeface="+mn-lt"/>
                <a:cs typeface="Arial" panose="020B0604020202020204" pitchFamily="34" charset="0"/>
              </a:rPr>
              <a:t>Forøg</a:t>
            </a:r>
            <a:r>
              <a:rPr lang="da-DK" altLang="da-DK" sz="1000" b="0" noProof="1">
                <a:solidFill>
                  <a:schemeClr val="tx1"/>
                </a:solidFill>
                <a:latin typeface="+mn-lt"/>
                <a:cs typeface="Arial" panose="020B0604020202020204" pitchFamily="34" charset="0"/>
              </a:rPr>
              <a:t> og </a:t>
            </a:r>
            <a:r>
              <a:rPr lang="da-DK" altLang="da-DK" sz="1000" b="1" noProof="1">
                <a:solidFill>
                  <a:schemeClr val="tx1"/>
                </a:solidFill>
                <a:latin typeface="+mn-lt"/>
                <a:cs typeface="Arial" panose="020B0604020202020204" pitchFamily="34" charset="0"/>
              </a:rPr>
              <a:t>Formindsk</a:t>
            </a:r>
            <a:r>
              <a:rPr lang="da-DK" altLang="da-DK" sz="1000" b="0" noProof="1">
                <a:solidFill>
                  <a:schemeClr val="tx1"/>
                </a:solidFill>
                <a:latin typeface="+mn-lt"/>
                <a:cs typeface="Arial" panose="020B0604020202020204" pitchFamily="34" charset="0"/>
              </a:rPr>
              <a:t> </a:t>
            </a:r>
            <a:br>
              <a:rPr lang="da-DK" altLang="da-DK" sz="1000" b="0" noProof="1">
                <a:solidFill>
                  <a:schemeClr val="tx1"/>
                </a:solidFill>
                <a:latin typeface="+mn-lt"/>
                <a:cs typeface="Arial" panose="020B0604020202020204" pitchFamily="34" charset="0"/>
              </a:rPr>
            </a:br>
            <a:r>
              <a:rPr lang="da-DK" altLang="da-DK" sz="1000" b="0" noProof="1">
                <a:solidFill>
                  <a:schemeClr val="tx1"/>
                </a:solidFill>
                <a:latin typeface="+mn-lt"/>
                <a:cs typeface="Arial" panose="020B0604020202020204" pitchFamily="34" charset="0"/>
              </a:rPr>
              <a:t>listeniveau bruges</a:t>
            </a:r>
            <a:endParaRPr lang="da-DK" dirty="0"/>
          </a:p>
          <a:p>
            <a:pPr eaLnBrk="1" hangingPunct="1">
              <a:spcBef>
                <a:spcPts val="0"/>
              </a:spcBef>
              <a:spcAft>
                <a:spcPts val="0"/>
              </a:spcAft>
              <a:defRPr/>
            </a:pPr>
            <a:r>
              <a:rPr lang="da-DK" sz="1050" b="1" noProof="1">
                <a:latin typeface="+mn-lt"/>
                <a:cs typeface="Arial" panose="020B0604020202020204" pitchFamily="34" charset="0"/>
              </a:rPr>
              <a:t>TIP: Brug</a:t>
            </a:r>
            <a:r>
              <a:rPr lang="da-DK" sz="1050" b="1" baseline="0" noProof="1">
                <a:latin typeface="+mn-lt"/>
                <a:cs typeface="Arial" panose="020B0604020202020204" pitchFamily="34" charset="0"/>
              </a:rPr>
              <a:t> bullet knappen</a:t>
            </a:r>
            <a:endParaRPr lang="da-DK" sz="105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000" b="0" noProof="1">
                <a:solidFill>
                  <a:schemeClr val="tx1"/>
                </a:solidFill>
                <a:latin typeface="+mn-lt"/>
                <a:cs typeface="Arial" panose="020B0604020202020204" pitchFamily="34" charset="0"/>
              </a:rPr>
              <a:t>Fjern bullet for almindelig tekst.</a:t>
            </a:r>
            <a:br>
              <a:rPr lang="da-DK" altLang="da-DK" sz="1000" b="0" noProof="1">
                <a:solidFill>
                  <a:schemeClr val="tx1"/>
                </a:solidFill>
                <a:latin typeface="+mn-lt"/>
                <a:cs typeface="Arial" panose="020B0604020202020204" pitchFamily="34" charset="0"/>
              </a:rPr>
            </a:br>
            <a:r>
              <a:rPr lang="da-DK" altLang="da-DK" sz="1000" b="0" noProof="1">
                <a:solidFill>
                  <a:schemeClr val="tx1"/>
                </a:solidFill>
                <a:latin typeface="+mn-lt"/>
                <a:cs typeface="Arial" panose="020B0604020202020204" pitchFamily="34" charset="0"/>
              </a:rPr>
              <a:t>Klik på </a:t>
            </a:r>
            <a:r>
              <a:rPr lang="da-DK" altLang="da-DK" sz="1000" b="1" noProof="1">
                <a:solidFill>
                  <a:schemeClr val="tx1"/>
                </a:solidFill>
                <a:latin typeface="+mn-lt"/>
                <a:cs typeface="Arial" panose="020B0604020202020204" pitchFamily="34" charset="0"/>
              </a:rPr>
              <a:t>bullet</a:t>
            </a:r>
            <a:r>
              <a:rPr lang="da-DK" altLang="da-DK" sz="1000" b="0" noProof="1">
                <a:solidFill>
                  <a:schemeClr val="tx1"/>
                </a:solidFill>
                <a:latin typeface="+mn-lt"/>
                <a:cs typeface="Arial" panose="020B0604020202020204" pitchFamily="34" charset="0"/>
              </a:rPr>
              <a:t> knappen for at sætte korrekt </a:t>
            </a:r>
            <a:br>
              <a:rPr lang="da-DK" altLang="da-DK" sz="1000" b="0" noProof="1">
                <a:solidFill>
                  <a:schemeClr val="tx1"/>
                </a:solidFill>
                <a:latin typeface="+mn-lt"/>
                <a:cs typeface="Arial" panose="020B0604020202020204" pitchFamily="34" charset="0"/>
              </a:rPr>
            </a:br>
            <a:r>
              <a:rPr lang="da-DK" altLang="da-DK" sz="1000" b="0" noProof="1">
                <a:solidFill>
                  <a:schemeClr val="tx1"/>
                </a:solidFill>
                <a:latin typeface="+mn-lt"/>
                <a:cs typeface="Arial" panose="020B0604020202020204" pitchFamily="34" charset="0"/>
              </a:rPr>
              <a:t>bullet igen.</a:t>
            </a:r>
            <a:br>
              <a:rPr lang="da-DK" altLang="da-DK" sz="1000" b="0" noProof="1">
                <a:solidFill>
                  <a:schemeClr val="tx1"/>
                </a:solidFill>
                <a:latin typeface="+mn-lt"/>
                <a:cs typeface="Arial" panose="020B0604020202020204" pitchFamily="34" charset="0"/>
              </a:rPr>
            </a:br>
            <a:br>
              <a:rPr lang="da-DK" altLang="da-DK" sz="1000" b="1" noProof="1">
                <a:solidFill>
                  <a:schemeClr val="tx1"/>
                </a:solidFill>
                <a:latin typeface="+mn-lt"/>
                <a:cs typeface="Arial" panose="020B0604020202020204" pitchFamily="34" charset="0"/>
              </a:rPr>
            </a:br>
            <a:endParaRPr lang="da-DK" sz="1000" b="1" noProof="1">
              <a:solidFill>
                <a:schemeClr val="tx1"/>
              </a:solidFill>
              <a:latin typeface="+mn-lt"/>
              <a:cs typeface="Arial" panose="020B0604020202020204" pitchFamily="34" charset="0"/>
            </a:endParaRPr>
          </a:p>
          <a:p>
            <a:pPr marL="0" indent="0">
              <a:lnSpc>
                <a:spcPct val="100000"/>
              </a:lnSpc>
              <a:spcBef>
                <a:spcPts val="600"/>
              </a:spcBef>
              <a:spcAft>
                <a:spcPts val="600"/>
              </a:spcAft>
              <a:buNone/>
              <a:defRPr/>
            </a:pPr>
            <a:endParaRPr lang="da-DK" sz="1000" dirty="0"/>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950448"/>
            <a:ext cx="2929562" cy="533992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endParaRPr lang="da-DK" dirty="0"/>
          </a:p>
          <a:p>
            <a:pPr marL="0" indent="0">
              <a:lnSpc>
                <a:spcPct val="100000"/>
              </a:lnSpc>
              <a:spcBef>
                <a:spcPts val="0"/>
              </a:spcBef>
              <a:spcAft>
                <a:spcPts val="600"/>
              </a:spcAft>
              <a:buNone/>
              <a:defRPr/>
            </a:pP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t>
            </a:r>
            <a:br>
              <a:rPr lang="da-DK" altLang="da-DK" sz="1000" noProof="1">
                <a:cs typeface="Arial" panose="020B0604020202020204" pitchFamily="34" charset="0"/>
              </a:rPr>
            </a:br>
            <a:r>
              <a:rPr lang="da-DK" altLang="da-DK" sz="1000" noProof="1">
                <a:cs typeface="Arial" panose="020B0604020202020204" pitchFamily="34" charset="0"/>
              </a:rPr>
              <a:t>af skærmen. Billedet tilpasser sig den boks, som </a:t>
            </a:r>
            <a:br>
              <a:rPr lang="da-DK" altLang="da-DK" sz="1000" noProof="1">
                <a:cs typeface="Arial" panose="020B0604020202020204" pitchFamily="34" charset="0"/>
              </a:rPr>
            </a:br>
            <a:r>
              <a:rPr lang="da-DK" altLang="da-DK" sz="1000" noProof="1">
                <a:cs typeface="Arial" panose="020B0604020202020204" pitchFamily="34" charset="0"/>
              </a:rPr>
              <a:t>du har valgt. Det er muligt at skalere og redigere billedet. </a:t>
            </a:r>
            <a:endParaRPr lang="da-DK" dirty="0"/>
          </a:p>
          <a:p>
            <a:pPr marL="0" indent="0">
              <a:lnSpc>
                <a:spcPct val="100000"/>
              </a:lnSpc>
              <a:spcBef>
                <a:spcPts val="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billedsymbolerne i boksen på </a:t>
            </a:r>
            <a:br>
              <a:rPr lang="da-DK" altLang="da-DK" sz="1000" noProof="1">
                <a:cs typeface="Arial" panose="020B0604020202020204" pitchFamily="34" charset="0"/>
              </a:rPr>
            </a:br>
            <a:r>
              <a:rPr lang="da-DK" altLang="da-DK" sz="1000" noProof="1">
                <a:cs typeface="Arial" panose="020B0604020202020204" pitchFamily="34" charset="0"/>
              </a:rPr>
              <a:t>et slide, indsættes et billede fra din computer.</a:t>
            </a:r>
            <a:endParaRPr lang="da-DK" altLang="da-DK" sz="1000" b="1" noProof="1">
              <a:cs typeface="Arial" panose="020B0604020202020204" pitchFamily="34" charset="0"/>
            </a:endParaRPr>
          </a:p>
          <a:p>
            <a:pPr marL="0" indent="0">
              <a:lnSpc>
                <a:spcPct val="100000"/>
              </a:lnSpc>
              <a:spcBef>
                <a:spcPts val="0"/>
              </a:spcBef>
              <a:spcAft>
                <a:spcPts val="600"/>
              </a:spcAft>
              <a:buNone/>
              <a:defRPr/>
            </a:pP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indsætter et nyt, </a:t>
            </a:r>
            <a:br>
              <a:rPr lang="da-DK" altLang="da-DK" sz="1000" noProof="1">
                <a:cs typeface="Arial" panose="020B0604020202020204" pitchFamily="34" charset="0"/>
              </a:rPr>
            </a:br>
            <a:r>
              <a:rPr lang="da-DK" altLang="da-DK" sz="1000" noProof="1">
                <a:cs typeface="Arial" panose="020B0604020202020204" pitchFamily="34" charset="0"/>
              </a:rPr>
              <a:t>kan billedet lægge 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endParaRPr lang="da-DK" dirty="0"/>
          </a:p>
          <a:p>
            <a:pPr eaLnBrk="1" hangingPunct="1">
              <a:spcBef>
                <a:spcPts val="600"/>
              </a:spcBef>
              <a:spcAft>
                <a:spcPts val="0"/>
              </a:spcAft>
              <a:defRPr/>
            </a:pPr>
            <a:r>
              <a:rPr lang="da-DK" sz="1050" b="1" noProof="1">
                <a:solidFill>
                  <a:schemeClr val="tx1"/>
                </a:solidFill>
                <a:latin typeface="+mn-lt"/>
                <a:cs typeface="Arial" panose="020B0604020202020204" pitchFamily="34" charset="0"/>
              </a:rPr>
              <a:t>Beskær billede</a:t>
            </a:r>
            <a:endParaRPr lang="da-DK" dirty="0"/>
          </a:p>
          <a:p>
            <a:pPr eaLnBrk="1" hangingPunct="1">
              <a:spcAft>
                <a:spcPts val="600"/>
              </a:spcAft>
              <a:defRPr/>
            </a:pPr>
            <a:r>
              <a:rPr lang="da-DK" altLang="da-DK" sz="1000" b="0" noProof="1">
                <a:solidFill>
                  <a:schemeClr val="tx1"/>
                </a:solidFill>
                <a:latin typeface="+mn-lt"/>
                <a:cs typeface="Arial" panose="020B0604020202020204" pitchFamily="34" charset="0"/>
              </a:rPr>
              <a:t>Klik </a:t>
            </a:r>
            <a:r>
              <a:rPr lang="da-DK" altLang="da-DK" sz="1000" b="1" noProof="1">
                <a:solidFill>
                  <a:schemeClr val="tx1"/>
                </a:solidFill>
                <a:latin typeface="+mn-lt"/>
                <a:cs typeface="Arial" panose="020B0604020202020204" pitchFamily="34" charset="0"/>
              </a:rPr>
              <a:t>Beskær</a:t>
            </a:r>
            <a:r>
              <a:rPr lang="da-DK" altLang="da-DK" sz="1000" b="0" noProof="1">
                <a:solidFill>
                  <a:schemeClr val="tx1"/>
                </a:solidFill>
                <a:latin typeface="+mn-lt"/>
                <a:cs typeface="Arial" panose="020B0604020202020204" pitchFamily="34" charset="0"/>
              </a:rPr>
              <a:t> for at ændre billedets fokus/størrelse</a:t>
            </a:r>
            <a:endParaRPr lang="da-DK" dirty="0"/>
          </a:p>
          <a:p>
            <a:pPr eaLnBrk="1" hangingPunct="1">
              <a:spcAft>
                <a:spcPts val="600"/>
              </a:spcAft>
              <a:defRPr/>
            </a:pPr>
            <a:r>
              <a:rPr lang="da-DK" altLang="da-DK" sz="1000" b="0" noProof="1">
                <a:solidFill>
                  <a:schemeClr val="tx1"/>
                </a:solidFill>
                <a:latin typeface="+mn-lt"/>
                <a:cs typeface="Arial" panose="020B0604020202020204" pitchFamily="34" charset="0"/>
              </a:rPr>
              <a:t>Ønsker du at skalere billedet, så hold </a:t>
            </a:r>
            <a:r>
              <a:rPr lang="da-DK" altLang="da-DK" sz="1000" b="1" noProof="1">
                <a:solidFill>
                  <a:schemeClr val="tx1"/>
                </a:solidFill>
                <a:latin typeface="+mn-lt"/>
                <a:cs typeface="Arial" panose="020B0604020202020204" pitchFamily="34" charset="0"/>
              </a:rPr>
              <a:t>SHIFT</a:t>
            </a:r>
            <a:r>
              <a:rPr lang="da-DK" altLang="da-DK" sz="1000" b="0" noProof="1">
                <a:solidFill>
                  <a:schemeClr val="tx1"/>
                </a:solidFill>
                <a:latin typeface="+mn-lt"/>
                <a:cs typeface="Arial" panose="020B0604020202020204" pitchFamily="34" charset="0"/>
              </a:rPr>
              <a:t>-knappen nede, mens du trækker i billedets hjørner</a:t>
            </a:r>
            <a:endParaRPr lang="da-DK" altLang="da-DK" sz="1000" noProof="1">
              <a:cs typeface="Arial" panose="020B0604020202020204" pitchFamily="34" charset="0"/>
            </a:endParaRP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endParaRPr lang="da-DK" dirty="0"/>
          </a:p>
          <a:p>
            <a:pPr marL="0" marR="0" lvl="0" indent="0" algn="l" defTabSz="914400" rtl="0" eaLnBrk="1" fontAlgn="auto" latinLnBrk="0" hangingPunct="1">
              <a:lnSpc>
                <a:spcPct val="100000"/>
              </a:lnSpc>
              <a:spcBef>
                <a:spcPts val="600"/>
              </a:spcBef>
              <a:spcAft>
                <a:spcPts val="0"/>
              </a:spcAft>
              <a:buClrTx/>
              <a:buSzTx/>
              <a:buFontTx/>
              <a:buNone/>
              <a:tabLst/>
              <a:defRPr/>
            </a:pPr>
            <a:r>
              <a:rPr lang="da-DK" altLang="da-DK" sz="1050" b="1" noProof="1">
                <a:cs typeface="Arial" panose="020B0604020202020204" pitchFamily="34" charset="0"/>
              </a:rPr>
              <a:t>Kopiering fra gammel præsentation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000" b="1" noProof="1">
                <a:solidFill>
                  <a:schemeClr val="tx1"/>
                </a:solidFill>
                <a:latin typeface="+mn-lt"/>
                <a:cs typeface="Arial" panose="020B0604020202020204" pitchFamily="34" charset="0"/>
              </a:rPr>
              <a:t>Best practice: </a:t>
            </a:r>
            <a:r>
              <a:rPr lang="da-DK" altLang="da-DK" sz="1000" b="0" noProof="1">
                <a:solidFill>
                  <a:schemeClr val="tx1"/>
                </a:solidFill>
                <a:latin typeface="+mn-lt"/>
                <a:cs typeface="Arial" panose="020B0604020202020204" pitchFamily="34" charset="0"/>
              </a:rPr>
              <a:t>Opret et slide i din nye præsentation og kopier ét indholdselement ad gangen (fx kopier al tekst fra én tekstboks)</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000" b="0" noProof="1">
                <a:cs typeface="Arial" panose="020B0604020202020204" pitchFamily="34" charset="0"/>
              </a:rPr>
              <a:t>Når du kopierer indhold fra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endParaRPr lang="da-DK" dirty="0"/>
          </a:p>
          <a:p>
            <a:pPr marL="0" indent="0">
              <a:lnSpc>
                <a:spcPct val="100000"/>
              </a:lnSpc>
              <a:spcBef>
                <a:spcPts val="600"/>
              </a:spcBef>
              <a:spcAft>
                <a:spcPts val="600"/>
              </a:spcAft>
              <a:buNone/>
              <a:defRPr/>
            </a:pPr>
            <a:endParaRPr lang="da-DK" altLang="da-DK" sz="1000" b="0" noProof="1">
              <a:cs typeface="Arial" panose="020B0604020202020204" pitchFamily="34" charset="0"/>
            </a:endParaRP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418503" y="950448"/>
            <a:ext cx="2778125" cy="410112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00" noProof="1">
                <a:cs typeface="Arial" panose="020B0604020202020204" pitchFamily="34" charset="0"/>
              </a:rPr>
              <a:t>Klik på </a:t>
            </a:r>
            <a:r>
              <a:rPr lang="da-DK" sz="1000" b="1" noProof="1">
                <a:cs typeface="Arial" panose="020B0604020202020204" pitchFamily="34" charset="0"/>
              </a:rPr>
              <a:t>Diaselementer </a:t>
            </a:r>
            <a:r>
              <a:rPr lang="da-DK" sz="1000" noProof="1">
                <a:cs typeface="Arial" panose="020B0604020202020204" pitchFamily="34" charset="0"/>
              </a:rPr>
              <a:t>i højre side af skærmen og vælg det element, som du ønsker at indsætte.</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br>
              <a:rPr lang="da-DK" sz="1000" noProof="1">
                <a:cs typeface="Arial" panose="020B0604020202020204" pitchFamily="34" charset="0"/>
              </a:rPr>
            </a:br>
            <a:r>
              <a:rPr lang="da-DK" sz="1050" b="1" noProof="1">
                <a:cs typeface="Arial" panose="020B0604020202020204" pitchFamily="34" charset="0"/>
              </a:rPr>
              <a:t>Juster sidenummerering</a:t>
            </a:r>
            <a:br>
              <a:rPr lang="da-DK" sz="1050" b="1" noProof="1">
                <a:cs typeface="Arial" panose="020B0604020202020204" pitchFamily="34" charset="0"/>
              </a:rPr>
            </a:br>
            <a:r>
              <a:rPr lang="da-DK" altLang="da-DK" sz="1000" b="0" noProof="1">
                <a:solidFill>
                  <a:schemeClr val="tx1"/>
                </a:solidFill>
                <a:latin typeface="+mn-lt"/>
                <a:cs typeface="Arial" panose="020B0604020202020204" pitchFamily="34" charset="0"/>
              </a:rPr>
              <a:t>Gør dette som</a:t>
            </a:r>
            <a:r>
              <a:rPr lang="da-DK" altLang="da-DK" sz="1000" b="0" baseline="0" noProof="1">
                <a:solidFill>
                  <a:schemeClr val="tx1"/>
                </a:solidFill>
                <a:latin typeface="+mn-lt"/>
                <a:cs typeface="Arial" panose="020B0604020202020204" pitchFamily="34" charset="0"/>
              </a:rPr>
              <a:t> det sidste i din præsentation, så ændringerne slår igennem på alle slides</a:t>
            </a:r>
            <a:endParaRPr lang="da-DK" sz="1000" b="1" noProof="1">
              <a:solidFill>
                <a:schemeClr val="tx1"/>
              </a:solidFill>
              <a:latin typeface="+mn-lt"/>
              <a:cs typeface="Arial" panose="020B0604020202020204" pitchFamily="34" charset="0"/>
            </a:endParaRPr>
          </a:p>
          <a:p>
            <a:pPr eaLnBrk="1" hangingPunct="1">
              <a:spcAft>
                <a:spcPts val="600"/>
              </a:spcAft>
              <a:defRPr/>
            </a:pPr>
            <a:r>
              <a:rPr lang="da-DK" altLang="da-DK" sz="1000" b="0" noProof="1">
                <a:solidFill>
                  <a:schemeClr val="tx1"/>
                </a:solidFill>
                <a:latin typeface="+mn-lt"/>
                <a:cs typeface="Arial" panose="020B0604020202020204" pitchFamily="34" charset="0"/>
              </a:rPr>
              <a:t>Klik </a:t>
            </a:r>
            <a:r>
              <a:rPr lang="da-DK" altLang="da-DK" sz="1000" b="1" noProof="1">
                <a:solidFill>
                  <a:schemeClr val="tx1"/>
                </a:solidFill>
                <a:latin typeface="+mn-lt"/>
                <a:cs typeface="Arial" panose="020B0604020202020204" pitchFamily="34" charset="0"/>
              </a:rPr>
              <a:t>Sidehoved og Sidefod</a:t>
            </a:r>
            <a:r>
              <a:rPr lang="da-DK" altLang="da-DK" sz="1000" b="0" noProof="1">
                <a:solidFill>
                  <a:schemeClr val="tx1"/>
                </a:solidFill>
                <a:latin typeface="+mn-lt"/>
                <a:cs typeface="Arial" panose="020B0604020202020204" pitchFamily="34" charset="0"/>
              </a:rPr>
              <a:t> i fanen </a:t>
            </a:r>
            <a:r>
              <a:rPr lang="da-DK" altLang="da-DK" sz="1000" b="1" noProof="1">
                <a:solidFill>
                  <a:schemeClr val="tx1"/>
                </a:solidFill>
                <a:latin typeface="+mn-lt"/>
                <a:cs typeface="Arial" panose="020B0604020202020204" pitchFamily="34" charset="0"/>
              </a:rPr>
              <a:t>Indsæt</a:t>
            </a:r>
            <a:br>
              <a:rPr lang="da-DK" altLang="da-DK" sz="1000" b="0" noProof="1">
                <a:solidFill>
                  <a:schemeClr val="tx1"/>
                </a:solidFill>
                <a:latin typeface="+mn-lt"/>
                <a:cs typeface="Arial" panose="020B0604020202020204" pitchFamily="34" charset="0"/>
              </a:rPr>
            </a:br>
            <a:r>
              <a:rPr lang="da-DK" altLang="da-DK" sz="1000" b="0" noProof="1">
                <a:solidFill>
                  <a:schemeClr val="tx1"/>
                </a:solidFill>
                <a:latin typeface="+mn-lt"/>
                <a:cs typeface="Arial" panose="020B0604020202020204" pitchFamily="34" charset="0"/>
              </a:rPr>
              <a:t>(Slå sidenummer fra/Anvend på alle) Klik på </a:t>
            </a:r>
            <a:r>
              <a:rPr lang="da-DK" altLang="da-DK" sz="1000" b="1" noProof="1">
                <a:solidFill>
                  <a:schemeClr val="tx1"/>
                </a:solidFill>
                <a:latin typeface="+mn-lt"/>
                <a:cs typeface="Arial" panose="020B0604020202020204" pitchFamily="34" charset="0"/>
              </a:rPr>
              <a:t>Sidehoved og Sidefod </a:t>
            </a:r>
            <a:r>
              <a:rPr lang="da-DK" altLang="da-DK" sz="1000" b="0" noProof="1">
                <a:solidFill>
                  <a:schemeClr val="tx1"/>
                </a:solidFill>
                <a:latin typeface="+mn-lt"/>
                <a:cs typeface="Arial" panose="020B0604020202020204" pitchFamily="34" charset="0"/>
              </a:rPr>
              <a:t>igen og sæt </a:t>
            </a:r>
            <a:r>
              <a:rPr lang="da-DK" altLang="da-DK" sz="1000" b="1" noProof="1">
                <a:solidFill>
                  <a:schemeClr val="tx1"/>
                </a:solidFill>
                <a:latin typeface="+mn-lt"/>
                <a:cs typeface="Arial" panose="020B0604020202020204" pitchFamily="34" charset="0"/>
              </a:rPr>
              <a:t>check i sidenummer</a:t>
            </a:r>
            <a:endParaRPr lang="da-DK" dirty="0"/>
          </a:p>
          <a:p>
            <a:pPr eaLnBrk="1" hangingPunct="1">
              <a:spcAft>
                <a:spcPts val="600"/>
              </a:spcAft>
              <a:defRPr/>
            </a:pPr>
            <a:r>
              <a:rPr lang="da-DK" altLang="da-DK" sz="1000" b="0" noProof="1">
                <a:solidFill>
                  <a:schemeClr val="tx1"/>
                </a:solidFill>
                <a:latin typeface="+mn-lt"/>
                <a:cs typeface="Arial" panose="020B0604020202020204" pitchFamily="34" charset="0"/>
              </a:rPr>
              <a:t>Vælg </a:t>
            </a:r>
            <a:r>
              <a:rPr lang="da-DK" altLang="da-DK" sz="1000" b="1" noProof="1">
                <a:solidFill>
                  <a:schemeClr val="tx1"/>
                </a:solidFill>
                <a:latin typeface="+mn-lt"/>
                <a:cs typeface="Arial" panose="020B0604020202020204" pitchFamily="34" charset="0"/>
              </a:rPr>
              <a:t>Anvend på alle </a:t>
            </a:r>
            <a:r>
              <a:rPr lang="da-DK" altLang="da-DK" sz="1000" b="0" noProof="1">
                <a:solidFill>
                  <a:schemeClr val="tx1"/>
                </a:solidFill>
                <a:latin typeface="+mn-lt"/>
                <a:cs typeface="Arial" panose="020B0604020202020204" pitchFamily="34" charset="0"/>
              </a:rPr>
              <a:t>eller </a:t>
            </a:r>
            <a:r>
              <a:rPr lang="da-DK" altLang="da-DK" sz="1000" b="1" noProof="1">
                <a:solidFill>
                  <a:schemeClr val="tx1"/>
                </a:solidFill>
                <a:latin typeface="+mn-lt"/>
                <a:cs typeface="Arial" panose="020B0604020202020204" pitchFamily="34" charset="0"/>
              </a:rPr>
              <a:t>Anvend</a:t>
            </a:r>
            <a:r>
              <a:rPr lang="da-DK" altLang="da-DK" sz="1000" b="0" noProof="1">
                <a:solidFill>
                  <a:schemeClr val="tx1"/>
                </a:solidFill>
                <a:latin typeface="+mn-lt"/>
                <a:cs typeface="Arial" panose="020B0604020202020204" pitchFamily="34" charset="0"/>
              </a:rPr>
              <a:t> hvis det kun skal være på et enkelt slide</a:t>
            </a:r>
            <a:endParaRPr lang="da-DK" dirty="0"/>
          </a:p>
          <a:p>
            <a:pPr marL="0" indent="0">
              <a:lnSpc>
                <a:spcPct val="100000"/>
              </a:lnSpc>
              <a:spcBef>
                <a:spcPts val="600"/>
              </a:spcBef>
              <a:spcAft>
                <a:spcPts val="600"/>
              </a:spcAft>
              <a:buNone/>
              <a:defRPr/>
            </a:pPr>
            <a:r>
              <a:rPr lang="da-DK" sz="1050" b="1" noProof="1">
                <a:cs typeface="Arial" panose="020B0604020202020204" pitchFamily="34" charset="0"/>
              </a:rPr>
              <a:t>Hjælpelinjer</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endParaRPr lang="da-DK" dirty="0"/>
          </a:p>
          <a:p>
            <a:pPr marL="0" indent="0">
              <a:lnSpc>
                <a:spcPct val="100000"/>
              </a:lnSpc>
              <a:spcBef>
                <a:spcPts val="600"/>
              </a:spcBef>
              <a:spcAft>
                <a:spcPts val="600"/>
              </a:spcAft>
              <a:buNone/>
              <a:defRPr/>
            </a:pPr>
            <a:r>
              <a:rPr lang="da-DK" altLang="da-DK" sz="1000" b="1" noProof="1">
                <a:solidFill>
                  <a:schemeClr val="tx1"/>
                </a:solidFill>
                <a:latin typeface="+mn-lt"/>
                <a:cs typeface="Arial" panose="020B0604020202020204" pitchFamily="34" charset="0"/>
              </a:rPr>
              <a:t>TIP: Alt + F9 </a:t>
            </a:r>
            <a:r>
              <a:rPr lang="da-DK" altLang="da-DK" sz="1000" b="0" noProof="1">
                <a:solidFill>
                  <a:schemeClr val="tx1"/>
                </a:solidFill>
                <a:latin typeface="+mn-lt"/>
                <a:cs typeface="Arial" panose="020B0604020202020204" pitchFamily="34" charset="0"/>
              </a:rPr>
              <a:t>for hurtig visning af hjælpelinjer</a:t>
            </a:r>
            <a:endParaRPr lang="da-DK" altLang="da-DK" sz="1000" noProof="1">
              <a:cs typeface="Arial" panose="020B0604020202020204" pitchFamily="34" charset="0"/>
            </a:endParaRP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rotWithShape="1">
          <a:blip r:embed="rId2"/>
          <a:srcRect l="34930" t="-546" r="-5913" b="13803"/>
          <a:stretch/>
        </p:blipFill>
        <p:spPr>
          <a:xfrm>
            <a:off x="3422210" y="2033187"/>
            <a:ext cx="665508" cy="609952"/>
          </a:xfrm>
          <a:prstGeom prst="rect">
            <a:avLst/>
          </a:prstGeom>
        </p:spPr>
      </p:pic>
      <p:pic>
        <p:nvPicPr>
          <p:cNvPr id="2" name="Billede 1">
            <a:extLst>
              <a:ext uri="{FF2B5EF4-FFF2-40B4-BE49-F238E27FC236}">
                <a16:creationId xmlns:a16="http://schemas.microsoft.com/office/drawing/2014/main" id="{93FDD72B-8B42-C2F2-0F52-A3BA47629930}"/>
              </a:ext>
            </a:extLst>
          </p:cNvPr>
          <p:cNvPicPr>
            <a:picLocks noChangeAspect="1"/>
          </p:cNvPicPr>
          <p:nvPr userDrawn="1"/>
        </p:nvPicPr>
        <p:blipFill>
          <a:blip r:embed="rId3"/>
          <a:stretch>
            <a:fillRect/>
          </a:stretch>
        </p:blipFill>
        <p:spPr>
          <a:xfrm>
            <a:off x="3380400" y="1173311"/>
            <a:ext cx="308589" cy="528030"/>
          </a:xfrm>
          <a:prstGeom prst="rect">
            <a:avLst/>
          </a:prstGeom>
        </p:spPr>
      </p:pic>
      <p:pic>
        <p:nvPicPr>
          <p:cNvPr id="10" name="Billede 9">
            <a:extLst>
              <a:ext uri="{FF2B5EF4-FFF2-40B4-BE49-F238E27FC236}">
                <a16:creationId xmlns:a16="http://schemas.microsoft.com/office/drawing/2014/main" id="{97D4CE1C-ADC9-9D84-EF19-4D8E98E9D579}"/>
              </a:ext>
            </a:extLst>
          </p:cNvPr>
          <p:cNvPicPr>
            <a:picLocks noChangeAspect="1"/>
          </p:cNvPicPr>
          <p:nvPr userDrawn="1"/>
        </p:nvPicPr>
        <p:blipFill>
          <a:blip r:embed="rId4"/>
          <a:stretch>
            <a:fillRect/>
          </a:stretch>
        </p:blipFill>
        <p:spPr>
          <a:xfrm>
            <a:off x="3387021" y="2858606"/>
            <a:ext cx="700697" cy="484374"/>
          </a:xfrm>
          <a:prstGeom prst="rect">
            <a:avLst/>
          </a:prstGeom>
        </p:spPr>
      </p:pic>
      <p:pic>
        <p:nvPicPr>
          <p:cNvPr id="11" name="Billede 10">
            <a:extLst>
              <a:ext uri="{FF2B5EF4-FFF2-40B4-BE49-F238E27FC236}">
                <a16:creationId xmlns:a16="http://schemas.microsoft.com/office/drawing/2014/main" id="{C662D4E3-63D5-2655-242A-E71896A5274D}"/>
              </a:ext>
            </a:extLst>
          </p:cNvPr>
          <p:cNvPicPr>
            <a:picLocks noChangeAspect="1"/>
          </p:cNvPicPr>
          <p:nvPr userDrawn="1"/>
        </p:nvPicPr>
        <p:blipFill rotWithShape="1">
          <a:blip r:embed="rId5"/>
          <a:srcRect l="3031"/>
          <a:stretch/>
        </p:blipFill>
        <p:spPr>
          <a:xfrm>
            <a:off x="3371398" y="3928414"/>
            <a:ext cx="575913" cy="200445"/>
          </a:xfrm>
          <a:prstGeom prst="rect">
            <a:avLst/>
          </a:prstGeom>
        </p:spPr>
      </p:pic>
      <p:pic>
        <p:nvPicPr>
          <p:cNvPr id="12" name="Picture 2">
            <a:extLst>
              <a:ext uri="{FF2B5EF4-FFF2-40B4-BE49-F238E27FC236}">
                <a16:creationId xmlns:a16="http://schemas.microsoft.com/office/drawing/2014/main" id="{E69BDF68-189F-A186-10C8-746D7774B46A}"/>
              </a:ext>
            </a:extLst>
          </p:cNvPr>
          <p:cNvPicPr>
            <a:picLocks noChangeAspect="1"/>
          </p:cNvPicPr>
          <p:nvPr userDrawn="1"/>
        </p:nvPicPr>
        <p:blipFill>
          <a:blip r:embed="rId6"/>
          <a:stretch>
            <a:fillRect/>
          </a:stretch>
        </p:blipFill>
        <p:spPr>
          <a:xfrm>
            <a:off x="3381911" y="5984111"/>
            <a:ext cx="257143" cy="285714"/>
          </a:xfrm>
          <a:prstGeom prst="rect">
            <a:avLst/>
          </a:prstGeom>
        </p:spPr>
      </p:pic>
      <p:pic>
        <p:nvPicPr>
          <p:cNvPr id="13" name="Picture 29">
            <a:extLst>
              <a:ext uri="{FF2B5EF4-FFF2-40B4-BE49-F238E27FC236}">
                <a16:creationId xmlns:a16="http://schemas.microsoft.com/office/drawing/2014/main" id="{8B16A70B-6000-3775-5055-9FBF07652DF8}"/>
              </a:ext>
            </a:extLst>
          </p:cNvPr>
          <p:cNvPicPr>
            <a:picLocks noChangeAspect="1"/>
          </p:cNvPicPr>
          <p:nvPr userDrawn="1"/>
        </p:nvPicPr>
        <p:blipFill>
          <a:blip r:embed="rId7"/>
          <a:stretch>
            <a:fillRect/>
          </a:stretch>
        </p:blipFill>
        <p:spPr>
          <a:xfrm>
            <a:off x="3396121" y="5432445"/>
            <a:ext cx="457143" cy="257143"/>
          </a:xfrm>
          <a:prstGeom prst="rect">
            <a:avLst/>
          </a:prstGeom>
        </p:spPr>
      </p:pic>
      <p:pic>
        <p:nvPicPr>
          <p:cNvPr id="15" name="Billede 14">
            <a:extLst>
              <a:ext uri="{FF2B5EF4-FFF2-40B4-BE49-F238E27FC236}">
                <a16:creationId xmlns:a16="http://schemas.microsoft.com/office/drawing/2014/main" id="{3FF47B79-629F-C9BF-9830-01E6C4E2010E}"/>
              </a:ext>
            </a:extLst>
          </p:cNvPr>
          <p:cNvPicPr>
            <a:picLocks noChangeAspect="1"/>
          </p:cNvPicPr>
          <p:nvPr userDrawn="1"/>
        </p:nvPicPr>
        <p:blipFill>
          <a:blip r:embed="rId8"/>
          <a:stretch>
            <a:fillRect/>
          </a:stretch>
        </p:blipFill>
        <p:spPr>
          <a:xfrm>
            <a:off x="7187831" y="1491721"/>
            <a:ext cx="385715" cy="476191"/>
          </a:xfrm>
          <a:prstGeom prst="rect">
            <a:avLst/>
          </a:prstGeom>
        </p:spPr>
      </p:pic>
      <p:pic>
        <p:nvPicPr>
          <p:cNvPr id="17" name="Billede 16">
            <a:extLst>
              <a:ext uri="{FF2B5EF4-FFF2-40B4-BE49-F238E27FC236}">
                <a16:creationId xmlns:a16="http://schemas.microsoft.com/office/drawing/2014/main" id="{ACC8B8E3-9C6B-03A3-1BE1-0ECCD109ABC9}"/>
              </a:ext>
            </a:extLst>
          </p:cNvPr>
          <p:cNvPicPr>
            <a:picLocks noChangeAspect="1"/>
          </p:cNvPicPr>
          <p:nvPr userDrawn="1"/>
        </p:nvPicPr>
        <p:blipFill>
          <a:blip r:embed="rId9"/>
          <a:stretch>
            <a:fillRect/>
          </a:stretch>
        </p:blipFill>
        <p:spPr>
          <a:xfrm>
            <a:off x="7158919" y="2165615"/>
            <a:ext cx="1050000" cy="541189"/>
          </a:xfrm>
          <a:prstGeom prst="rect">
            <a:avLst/>
          </a:prstGeom>
        </p:spPr>
      </p:pic>
      <p:sp>
        <p:nvSpPr>
          <p:cNvPr id="20" name="Rektangel 19">
            <a:extLst>
              <a:ext uri="{FF2B5EF4-FFF2-40B4-BE49-F238E27FC236}">
                <a16:creationId xmlns:a16="http://schemas.microsoft.com/office/drawing/2014/main" id="{01E11A07-1773-940B-4190-EBF32DDC39E5}"/>
              </a:ext>
            </a:extLst>
          </p:cNvPr>
          <p:cNvSpPr/>
          <p:nvPr userDrawn="1"/>
        </p:nvSpPr>
        <p:spPr>
          <a:xfrm>
            <a:off x="7177782" y="2199503"/>
            <a:ext cx="519253" cy="2020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1" name="Billede 20">
            <a:extLst>
              <a:ext uri="{FF2B5EF4-FFF2-40B4-BE49-F238E27FC236}">
                <a16:creationId xmlns:a16="http://schemas.microsoft.com/office/drawing/2014/main" id="{23B0C7C2-0933-03D8-CD87-DBC4D7A5040D}"/>
              </a:ext>
            </a:extLst>
          </p:cNvPr>
          <p:cNvPicPr>
            <a:picLocks noChangeAspect="1"/>
          </p:cNvPicPr>
          <p:nvPr userDrawn="1"/>
        </p:nvPicPr>
        <p:blipFill>
          <a:blip r:embed="rId10"/>
          <a:stretch>
            <a:fillRect/>
          </a:stretch>
        </p:blipFill>
        <p:spPr>
          <a:xfrm>
            <a:off x="7187831" y="4619177"/>
            <a:ext cx="903642" cy="543366"/>
          </a:xfrm>
          <a:prstGeom prst="rect">
            <a:avLst/>
          </a:prstGeom>
        </p:spPr>
      </p:pic>
      <p:pic>
        <p:nvPicPr>
          <p:cNvPr id="22" name="Billede 21">
            <a:extLst>
              <a:ext uri="{FF2B5EF4-FFF2-40B4-BE49-F238E27FC236}">
                <a16:creationId xmlns:a16="http://schemas.microsoft.com/office/drawing/2014/main" id="{F8568C8C-13D7-CAE4-2DE6-AF2A6BD85704}"/>
              </a:ext>
            </a:extLst>
          </p:cNvPr>
          <p:cNvPicPr>
            <a:picLocks noChangeAspect="1"/>
          </p:cNvPicPr>
          <p:nvPr userDrawn="1"/>
        </p:nvPicPr>
        <p:blipFill>
          <a:blip r:embed="rId11"/>
          <a:stretch>
            <a:fillRect/>
          </a:stretch>
        </p:blipFill>
        <p:spPr>
          <a:xfrm>
            <a:off x="7158919" y="3399854"/>
            <a:ext cx="366043" cy="480431"/>
          </a:xfrm>
          <a:prstGeom prst="rect">
            <a:avLst/>
          </a:prstGeom>
        </p:spPr>
      </p:pic>
      <p:pic>
        <p:nvPicPr>
          <p:cNvPr id="24" name="Billede 23">
            <a:extLst>
              <a:ext uri="{FF2B5EF4-FFF2-40B4-BE49-F238E27FC236}">
                <a16:creationId xmlns:a16="http://schemas.microsoft.com/office/drawing/2014/main" id="{D7B4E4FC-687E-9BB7-8003-C236735286EE}"/>
              </a:ext>
            </a:extLst>
          </p:cNvPr>
          <p:cNvPicPr>
            <a:picLocks noChangeAspect="1"/>
          </p:cNvPicPr>
          <p:nvPr userDrawn="1"/>
        </p:nvPicPr>
        <p:blipFill>
          <a:blip r:embed="rId12"/>
          <a:stretch>
            <a:fillRect/>
          </a:stretch>
        </p:blipFill>
        <p:spPr>
          <a:xfrm>
            <a:off x="11196628" y="956644"/>
            <a:ext cx="704762" cy="433333"/>
          </a:xfrm>
          <a:prstGeom prst="rect">
            <a:avLst/>
          </a:prstGeom>
        </p:spPr>
      </p:pic>
      <p:sp>
        <p:nvSpPr>
          <p:cNvPr id="25" name="Pladsholder til dato 2">
            <a:extLst>
              <a:ext uri="{FF2B5EF4-FFF2-40B4-BE49-F238E27FC236}">
                <a16:creationId xmlns:a16="http://schemas.microsoft.com/office/drawing/2014/main" id="{C0654E03-7FE7-C85B-08F1-C59338E76DBB}"/>
              </a:ext>
            </a:extLst>
          </p:cNvPr>
          <p:cNvSpPr>
            <a:spLocks noGrp="1"/>
          </p:cNvSpPr>
          <p:nvPr>
            <p:ph type="dt" sz="half" idx="10"/>
          </p:nvPr>
        </p:nvSpPr>
        <p:spPr>
          <a:xfrm>
            <a:off x="0" y="6858000"/>
            <a:ext cx="0" cy="0"/>
          </a:xfrm>
        </p:spPr>
        <p:txBody>
          <a:bodyPr/>
          <a:lstStyle>
            <a:lvl1pPr>
              <a:defRPr>
                <a:noFill/>
              </a:defRPr>
            </a:lvl1pPr>
          </a:lstStyle>
          <a:p>
            <a:fld id="{DCECB325-BC92-4E7B-8B55-808C9C9906F9}" type="datetime1">
              <a:rPr lang="da-DK" smtClean="0"/>
              <a:pPr/>
              <a:t>23-09-2025</a:t>
            </a:fld>
            <a:endParaRPr lang="da-DK" dirty="0"/>
          </a:p>
        </p:txBody>
      </p:sp>
      <p:sp>
        <p:nvSpPr>
          <p:cNvPr id="27" name="Pladsholder til sidefod 3">
            <a:extLst>
              <a:ext uri="{FF2B5EF4-FFF2-40B4-BE49-F238E27FC236}">
                <a16:creationId xmlns:a16="http://schemas.microsoft.com/office/drawing/2014/main" id="{38B35D22-0CAC-0788-4376-1E0234C9DA30}"/>
              </a:ext>
            </a:extLst>
          </p:cNvPr>
          <p:cNvSpPr>
            <a:spLocks noGrp="1"/>
          </p:cNvSpPr>
          <p:nvPr>
            <p:ph type="ftr" sz="quarter" idx="11"/>
          </p:nvPr>
        </p:nvSpPr>
        <p:spPr>
          <a:xfrm>
            <a:off x="0" y="6858000"/>
            <a:ext cx="0" cy="0"/>
          </a:xfrm>
        </p:spPr>
        <p:txBody>
          <a:bodyPr/>
          <a:lstStyle>
            <a:lvl1pPr>
              <a:defRPr>
                <a:noFill/>
              </a:defRPr>
            </a:lvl1pPr>
          </a:lstStyle>
          <a:p>
            <a:endParaRPr lang="da-DK" dirty="0"/>
          </a:p>
        </p:txBody>
      </p:sp>
      <p:sp>
        <p:nvSpPr>
          <p:cNvPr id="28" name="Pladsholder til slidenummer 4">
            <a:extLst>
              <a:ext uri="{FF2B5EF4-FFF2-40B4-BE49-F238E27FC236}">
                <a16:creationId xmlns:a16="http://schemas.microsoft.com/office/drawing/2014/main" id="{F480BA90-CB1D-E7BE-92D9-EA667B2C13BA}"/>
              </a:ext>
            </a:extLst>
          </p:cNvPr>
          <p:cNvSpPr>
            <a:spLocks noGrp="1"/>
          </p:cNvSpPr>
          <p:nvPr>
            <p:ph type="sldNum" sz="quarter" idx="12"/>
          </p:nvPr>
        </p:nvSpPr>
        <p:spPr>
          <a:xfrm>
            <a:off x="0" y="6858000"/>
            <a:ext cx="0" cy="0"/>
          </a:xfrm>
        </p:spPr>
        <p:txBody>
          <a:bodyPr/>
          <a:lstStyle>
            <a:lvl1pPr>
              <a:defRPr>
                <a:noFill/>
              </a:defRPr>
            </a:lvl1p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690063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23. september 2025</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2688614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55"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2DD7F8E9-44EB-41CD-BCA9-5A57CDB0DDF0}" type="datetime2">
              <a:rPr lang="da-DK" noProof="0" smtClean="0"/>
              <a:t>23. september 2025</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27"/>
            <a:ext cx="5464798" cy="173037"/>
          </a:xfrm>
        </p:spPr>
        <p:txBody>
          <a:bodyPr/>
          <a:lstStyle>
            <a:lvl1pPr marL="0" indent="0">
              <a:buNone/>
              <a:defRPr sz="993"/>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27"/>
            <a:ext cx="5464798" cy="173037"/>
          </a:xfrm>
        </p:spPr>
        <p:txBody>
          <a:bodyPr/>
          <a:lstStyle>
            <a:lvl1pPr marL="0" indent="0">
              <a:buNone/>
              <a:defRPr sz="993"/>
            </a:lvl1pPr>
          </a:lstStyle>
          <a:p>
            <a:pPr lvl="0"/>
            <a:r>
              <a:rPr lang="da-DK" noProof="0"/>
              <a:t>Tilføj anmærkningstekst</a:t>
            </a:r>
          </a:p>
        </p:txBody>
      </p:sp>
    </p:spTree>
    <p:extLst>
      <p:ext uri="{BB962C8B-B14F-4D97-AF65-F5344CB8AC3E}">
        <p14:creationId xmlns:p14="http://schemas.microsoft.com/office/powerpoint/2010/main" val="3787771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Skilleside med billede D">
    <p:bg>
      <p:bgPr>
        <a:solidFill>
          <a:schemeClr val="bg2"/>
        </a:solidFill>
        <a:effectLst/>
      </p:bgPr>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0" y="0"/>
            <a:ext cx="7113601"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720000" y="602316"/>
            <a:ext cx="5673600" cy="3664884"/>
          </a:xfrm>
        </p:spPr>
        <p:txBody>
          <a:bodyPr anchor="t" anchorCtr="0"/>
          <a:lstStyle>
            <a:lvl1pPr algn="l">
              <a:lnSpc>
                <a:spcPct val="97000"/>
              </a:lnSpc>
              <a:defRPr sz="6000">
                <a:solidFill>
                  <a:schemeClr val="tx1"/>
                </a:solidFill>
              </a:defRPr>
            </a:lvl1pPr>
          </a:lstStyle>
          <a:p>
            <a:r>
              <a:rPr lang="da-DK" dirty="0"/>
              <a:t>Klik for at tilføje titel i maks. fire linjer </a:t>
            </a:r>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7113600" y="0"/>
            <a:ext cx="5078400" cy="6861600"/>
          </a:xfrm>
          <a:solidFill>
            <a:schemeClr val="tx1">
              <a:lumMod val="95000"/>
            </a:schemeClr>
          </a:solidFill>
        </p:spPr>
        <p:txBody>
          <a:bodyPr tIns="72000"/>
          <a:lstStyle>
            <a:lvl1pPr marL="0" indent="0" algn="ctr">
              <a:buNone/>
              <a:defRPr sz="1600">
                <a:solidFill>
                  <a:schemeClr val="bg1"/>
                </a:solidFill>
              </a:defRPr>
            </a:lvl1pPr>
          </a:lstStyle>
          <a:p>
            <a:r>
              <a:rPr lang="da-DK" dirty="0"/>
              <a:t>Klik på rammen og indsæt billede via Templafy Images /Billeder</a:t>
            </a:r>
          </a:p>
        </p:txBody>
      </p:sp>
      <p:sp>
        <p:nvSpPr>
          <p:cNvPr id="3" name="Pladsholder til dato 2">
            <a:extLst>
              <a:ext uri="{FF2B5EF4-FFF2-40B4-BE49-F238E27FC236}">
                <a16:creationId xmlns:a16="http://schemas.microsoft.com/office/drawing/2014/main" id="{13FB025B-C450-5E56-8896-E4D0C0C66F4C}"/>
              </a:ext>
            </a:extLst>
          </p:cNvPr>
          <p:cNvSpPr>
            <a:spLocks noGrp="1"/>
          </p:cNvSpPr>
          <p:nvPr>
            <p:ph type="dt" sz="half" idx="15"/>
          </p:nvPr>
        </p:nvSpPr>
        <p:spPr/>
        <p:txBody>
          <a:bodyPr/>
          <a:lstStyle/>
          <a:p>
            <a:fld id="{BEAF2180-B927-42B4-AF27-215479E6DC90}" type="datetime1">
              <a:rPr lang="da-DK"/>
              <a:t>23-09-2025</a:t>
            </a:fld>
            <a:endParaRPr lang="da-DK" dirty="0"/>
          </a:p>
        </p:txBody>
      </p:sp>
      <p:sp>
        <p:nvSpPr>
          <p:cNvPr id="6" name="Pladsholder til sidefod 5">
            <a:extLst>
              <a:ext uri="{FF2B5EF4-FFF2-40B4-BE49-F238E27FC236}">
                <a16:creationId xmlns:a16="http://schemas.microsoft.com/office/drawing/2014/main" id="{35CA1C3B-01BA-DE2D-0571-76F84216046F}"/>
              </a:ext>
            </a:extLst>
          </p:cNvPr>
          <p:cNvSpPr>
            <a:spLocks noGrp="1"/>
          </p:cNvSpPr>
          <p:nvPr>
            <p:ph type="ftr" sz="quarter" idx="16"/>
          </p:nvPr>
        </p:nvSpPr>
        <p:spPr/>
        <p:txBody>
          <a:bodyPr/>
          <a:lstStyle/>
          <a:p>
            <a:endParaRPr lang="da-DK" dirty="0"/>
          </a:p>
        </p:txBody>
      </p:sp>
      <p:sp>
        <p:nvSpPr>
          <p:cNvPr id="7" name="Pladsholder til slidenummer 6">
            <a:extLst>
              <a:ext uri="{FF2B5EF4-FFF2-40B4-BE49-F238E27FC236}">
                <a16:creationId xmlns:a16="http://schemas.microsoft.com/office/drawing/2014/main" id="{EE2A88C2-9606-C04D-F386-46F1A1F925AF}"/>
              </a:ext>
            </a:extLst>
          </p:cNvPr>
          <p:cNvSpPr>
            <a:spLocks noGrp="1"/>
          </p:cNvSpPr>
          <p:nvPr>
            <p:ph type="sldNum" sz="quarter" idx="17"/>
          </p:nvPr>
        </p:nvSpPr>
        <p:spPr>
          <a:xfrm>
            <a:off x="5826400" y="6399170"/>
            <a:ext cx="558800" cy="180000"/>
          </a:xfrm>
        </p:spPr>
        <p:txBody>
          <a:bodyPr/>
          <a:lstStyle/>
          <a:p>
            <a:fld id="{24C8C45C-947F-4981-8B3F-4F32E973C901}" type="slidenum">
              <a:rPr lang="da-DK"/>
              <a:pPr/>
              <a:t>‹nr.›</a:t>
            </a:fld>
            <a:endParaRPr lang="da-DK" dirty="0"/>
          </a:p>
        </p:txBody>
      </p:sp>
      <p:sp>
        <p:nvSpPr>
          <p:cNvPr id="8" name="Titel">
            <a:extLst>
              <a:ext uri="{FF2B5EF4-FFF2-40B4-BE49-F238E27FC236}">
                <a16:creationId xmlns:a16="http://schemas.microsoft.com/office/drawing/2014/main" id="{3F26F2E3-704D-FB71-7FDC-505D0B96DC76}"/>
              </a:ext>
            </a:extLst>
          </p:cNvPr>
          <p:cNvSpPr/>
          <p:nvPr userDrawn="1"/>
        </p:nvSpPr>
        <p:spPr>
          <a:xfrm>
            <a:off x="719138" y="6399170"/>
            <a:ext cx="5107261"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800" noProof="0" dirty="0">
              <a:solidFill>
                <a:schemeClr val="tx1"/>
              </a:solidFill>
            </a:endParaRPr>
          </a:p>
        </p:txBody>
      </p:sp>
    </p:spTree>
    <p:extLst>
      <p:ext uri="{BB962C8B-B14F-4D97-AF65-F5344CB8AC3E}">
        <p14:creationId xmlns:p14="http://schemas.microsoft.com/office/powerpoint/2010/main" val="10057880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027">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22AEBD7E-27B1-4877-AE94-1A8C639A21A9}" type="datetimeFigureOut">
              <a:rPr lang="da-DK" smtClean="0"/>
              <a:t>23-09-2025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90D45A7-7C6F-44F4-B8FB-FD647D73FF4B}" type="slidenum">
              <a:rPr lang="da-DK" smtClean="0"/>
              <a:t>‹nr.›</a:t>
            </a:fld>
            <a:endParaRPr lang="da-DK"/>
          </a:p>
        </p:txBody>
      </p:sp>
    </p:spTree>
    <p:extLst>
      <p:ext uri="{BB962C8B-B14F-4D97-AF65-F5344CB8AC3E}">
        <p14:creationId xmlns:p14="http://schemas.microsoft.com/office/powerpoint/2010/main" val="260021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D">
    <p:bg>
      <p:bgRef idx="1001">
        <a:schemeClr val="bg1"/>
      </p:bgRef>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2" y="0"/>
            <a:ext cx="7257601" cy="6861600"/>
          </a:xfrm>
          <a:prstGeom prst="rect">
            <a:avLst/>
          </a:prstGeom>
          <a:solidFill>
            <a:srgbClr val="FA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 name="Title 1">
            <a:extLst>
              <a:ext uri="{FF2B5EF4-FFF2-40B4-BE49-F238E27FC236}">
                <a16:creationId xmlns:a16="http://schemas.microsoft.com/office/drawing/2014/main" id="{95363446-EB64-4DBB-D623-B4B83D729E51}"/>
              </a:ext>
            </a:extLst>
          </p:cNvPr>
          <p:cNvSpPr>
            <a:spLocks noGrp="1"/>
          </p:cNvSpPr>
          <p:nvPr>
            <p:ph type="title" hasCustomPrompt="1"/>
          </p:nvPr>
        </p:nvSpPr>
        <p:spPr>
          <a:xfrm>
            <a:off x="719138" y="2235969"/>
            <a:ext cx="5673725" cy="1290274"/>
          </a:xfrm>
        </p:spPr>
        <p:txBody>
          <a:bodyPr anchor="b" anchorCtr="0"/>
          <a:lstStyle>
            <a:lvl1pPr>
              <a:lnSpc>
                <a:spcPct val="93000"/>
              </a:lnSpc>
              <a:defRPr sz="4000">
                <a:solidFill>
                  <a:srgbClr val="00A000"/>
                </a:solidFill>
              </a:defRPr>
            </a:lvl1pPr>
          </a:lstStyle>
          <a:p>
            <a:r>
              <a:rPr lang="da-DK" dirty="0"/>
              <a:t>Præsentationstitel</a:t>
            </a:r>
            <a:br>
              <a:rPr lang="da-DK" dirty="0"/>
            </a:br>
            <a:r>
              <a:rPr lang="da-DK" dirty="0"/>
              <a:t>skrevet i to linjer</a:t>
            </a:r>
          </a:p>
        </p:txBody>
      </p:sp>
      <p:sp>
        <p:nvSpPr>
          <p:cNvPr id="15" name="Undertitel 2">
            <a:extLst>
              <a:ext uri="{FF2B5EF4-FFF2-40B4-BE49-F238E27FC236}">
                <a16:creationId xmlns:a16="http://schemas.microsoft.com/office/drawing/2014/main" id="{A2C4460D-8385-F0CA-52D1-477ED42750BA}"/>
              </a:ext>
            </a:extLst>
          </p:cNvPr>
          <p:cNvSpPr>
            <a:spLocks noGrp="1"/>
          </p:cNvSpPr>
          <p:nvPr>
            <p:ph type="subTitle" idx="1" hasCustomPrompt="1"/>
          </p:nvPr>
        </p:nvSpPr>
        <p:spPr>
          <a:xfrm>
            <a:off x="719999" y="3723361"/>
            <a:ext cx="5672863" cy="1891241"/>
          </a:xfrm>
        </p:spPr>
        <p:txBody>
          <a:bodyPr/>
          <a:lstStyle>
            <a:lvl1pPr marL="0" indent="0" algn="l">
              <a:spcBef>
                <a:spcPts val="0"/>
              </a:spcBef>
              <a:buNone/>
              <a:defRPr sz="1500">
                <a:solidFill>
                  <a:srgbClr val="4632B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Trivselskommissionen nedsættes efter stigende udfordringer med mistrivsel blandt børn og unge</a:t>
            </a:r>
          </a:p>
        </p:txBody>
      </p:sp>
      <p:sp>
        <p:nvSpPr>
          <p:cNvPr id="17" name="Date" descr="{&quot;templafy&quot;:{&quot;id&quot;:&quot;a481838f-8c70-468d-8f0b-b2d723782c1c&quot;}}">
            <a:extLst>
              <a:ext uri="{FF2B5EF4-FFF2-40B4-BE49-F238E27FC236}">
                <a16:creationId xmlns:a16="http://schemas.microsoft.com/office/drawing/2014/main" id="{F8A29FD4-5861-BFB7-CFEF-AA583885432E}"/>
              </a:ext>
            </a:extLst>
          </p:cNvPr>
          <p:cNvSpPr txBox="1">
            <a:spLocks/>
          </p:cNvSpPr>
          <p:nvPr userDrawn="1"/>
        </p:nvSpPr>
        <p:spPr>
          <a:xfrm>
            <a:off x="4991100" y="6400801"/>
            <a:ext cx="1394100" cy="456769"/>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800" dirty="0">
                <a:solidFill>
                  <a:schemeClr val="tx1"/>
                </a:solidFill>
              </a:rPr>
              <a:t>25. september 2023</a:t>
            </a:r>
          </a:p>
        </p:txBody>
      </p:sp>
      <p:sp>
        <p:nvSpPr>
          <p:cNvPr id="19" name="Pladsholder til dato 18">
            <a:extLst>
              <a:ext uri="{FF2B5EF4-FFF2-40B4-BE49-F238E27FC236}">
                <a16:creationId xmlns:a16="http://schemas.microsoft.com/office/drawing/2014/main" id="{E1C7A997-9C61-52E8-AF73-2D101C9C4F04}"/>
              </a:ext>
            </a:extLst>
          </p:cNvPr>
          <p:cNvSpPr>
            <a:spLocks noGrp="1"/>
          </p:cNvSpPr>
          <p:nvPr>
            <p:ph type="dt" sz="half" idx="10"/>
          </p:nvPr>
        </p:nvSpPr>
        <p:spPr/>
        <p:txBody>
          <a:bodyPr/>
          <a:lstStyle/>
          <a:p>
            <a:fld id="{269F2E09-5C29-4885-BDD5-BB12CC9148DE}" type="datetime1">
              <a:rPr lang="da-DK" smtClean="0"/>
              <a:t>23-09-2025</a:t>
            </a:fld>
            <a:endParaRPr lang="da-DK" dirty="0"/>
          </a:p>
        </p:txBody>
      </p:sp>
      <p:sp>
        <p:nvSpPr>
          <p:cNvPr id="20" name="Pladsholder til sidefod 19">
            <a:extLst>
              <a:ext uri="{FF2B5EF4-FFF2-40B4-BE49-F238E27FC236}">
                <a16:creationId xmlns:a16="http://schemas.microsoft.com/office/drawing/2014/main" id="{B29DFCC8-1FAD-4EF3-6CE5-8FC78C987575}"/>
              </a:ext>
            </a:extLst>
          </p:cNvPr>
          <p:cNvSpPr>
            <a:spLocks noGrp="1"/>
          </p:cNvSpPr>
          <p:nvPr>
            <p:ph type="ftr" sz="quarter" idx="11"/>
          </p:nvPr>
        </p:nvSpPr>
        <p:spPr/>
        <p:txBody>
          <a:bodyPr/>
          <a:lstStyle/>
          <a:p>
            <a:endParaRPr lang="da-DK" dirty="0"/>
          </a:p>
        </p:txBody>
      </p:sp>
      <p:sp>
        <p:nvSpPr>
          <p:cNvPr id="21" name="Pladsholder til slidenummer 20">
            <a:extLst>
              <a:ext uri="{FF2B5EF4-FFF2-40B4-BE49-F238E27FC236}">
                <a16:creationId xmlns:a16="http://schemas.microsoft.com/office/drawing/2014/main" id="{DC846313-DA26-0FA1-DF3C-B4A7331D6F34}"/>
              </a:ext>
            </a:extLst>
          </p:cNvPr>
          <p:cNvSpPr>
            <a:spLocks noGrp="1"/>
          </p:cNvSpPr>
          <p:nvPr>
            <p:ph type="sldNum" sz="quarter" idx="12"/>
          </p:nvPr>
        </p:nvSpPr>
        <p:spPr>
          <a:xfrm>
            <a:off x="0" y="6858000"/>
            <a:ext cx="0" cy="0"/>
          </a:xfrm>
        </p:spPr>
        <p:txBody>
          <a:bodyPr/>
          <a:lstStyle>
            <a:lvl1pPr>
              <a:defRPr>
                <a:noFill/>
              </a:defRPr>
            </a:lvl1pPr>
          </a:lstStyle>
          <a:p>
            <a:r>
              <a:rPr lang="da-DK" dirty="0"/>
              <a:t>Side </a:t>
            </a:r>
            <a:fld id="{24C8C45C-947F-4981-8B3F-4F32E973C901}" type="slidenum">
              <a:rPr lang="da-DK" smtClean="0"/>
              <a:pPr/>
              <a:t>‹nr.›</a:t>
            </a:fld>
            <a:endParaRPr lang="da-DK" dirty="0"/>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7257600" y="0"/>
            <a:ext cx="4939200" cy="6861600"/>
          </a:xfrm>
          <a:solidFill>
            <a:schemeClr val="bg1">
              <a:lumMod val="95000"/>
            </a:schemeClr>
          </a:solidFill>
        </p:spPr>
        <p:txBody>
          <a:bodyPr tIns="72000"/>
          <a:lstStyle>
            <a:lvl1pPr marL="0" indent="0" algn="ctr">
              <a:buNone/>
              <a:defRPr sz="1600">
                <a:solidFill>
                  <a:schemeClr val="tx1"/>
                </a:solidFill>
              </a:defRPr>
            </a:lvl1pPr>
          </a:lstStyle>
          <a:p>
            <a:r>
              <a:rPr lang="da-DK" dirty="0"/>
              <a:t>Klik på rammen og indsæt billede via Templafy Images /Billeder</a:t>
            </a:r>
          </a:p>
        </p:txBody>
      </p:sp>
      <p:sp>
        <p:nvSpPr>
          <p:cNvPr id="2" name="Name" descr="{&quot;templafy&quot;:{&quot;id&quot;:&quot;317639a4-a64f-437b-867d-10f9529dc498&quot;}}">
            <a:extLst>
              <a:ext uri="{FF2B5EF4-FFF2-40B4-BE49-F238E27FC236}">
                <a16:creationId xmlns:a16="http://schemas.microsoft.com/office/drawing/2014/main" id="{02BB8C89-9CCB-A9F2-87FD-3979F34DBFD3}"/>
              </a:ext>
            </a:extLst>
          </p:cNvPr>
          <p:cNvSpPr/>
          <p:nvPr userDrawn="1"/>
        </p:nvSpPr>
        <p:spPr>
          <a:xfrm>
            <a:off x="720000" y="6400801"/>
            <a:ext cx="4268079" cy="45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Thomas Boie Sveen</a:t>
            </a:r>
          </a:p>
        </p:txBody>
      </p: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51" y="556591"/>
            <a:ext cx="1388395" cy="1404730"/>
          </a:xfrm>
          <a:prstGeom prst="rect">
            <a:avLst/>
          </a:prstGeom>
        </p:spPr>
      </p:pic>
    </p:spTree>
    <p:extLst>
      <p:ext uri="{BB962C8B-B14F-4D97-AF65-F5344CB8AC3E}">
        <p14:creationId xmlns:p14="http://schemas.microsoft.com/office/powerpoint/2010/main" val="5350578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027">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rside m.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0001" y="3808800"/>
            <a:ext cx="7369639" cy="1378800"/>
          </a:xfrm>
        </p:spPr>
        <p:txBody>
          <a:bodyPr anchor="t" anchorCtr="0"/>
          <a:lstStyle>
            <a:lvl1pPr algn="l">
              <a:defRPr sz="539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596"/>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9"/>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sz="1796"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D0133449-1A61-4EE4-B6D8-F268938E45D9}" type="datetime2">
              <a:rPr lang="da-DK" smtClean="0"/>
              <a:t>23. september 2025</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05231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side m. billede (hvidt logo)">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48A82EA3-DA72-4AEA-9848-4840820B7895}" type="datetime2">
              <a:rPr lang="da-DK" smtClean="0"/>
              <a:t>23. september 2025</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30001" y="3808800"/>
            <a:ext cx="7369639" cy="1378800"/>
          </a:xfrm>
        </p:spPr>
        <p:txBody>
          <a:bodyPr anchor="t" anchorCtr="0"/>
          <a:lstStyle>
            <a:lvl1pPr algn="l">
              <a:defRPr sz="539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596"/>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9"/>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sz="1796"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0" name="Text Placeholder 7">
            <a:extLst>
              <a:ext uri="{FF2B5EF4-FFF2-40B4-BE49-F238E27FC236}">
                <a16:creationId xmlns:a16="http://schemas.microsoft.com/office/drawing/2014/main" id="{CFA5DC7A-B113-494E-B688-7361824D55AE}"/>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419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rside m. helsidet bille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596"/>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9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326DE1F8-AB7B-4CAC-B4EF-8CF3AE85CCC7}" type="datetime2">
              <a:rPr lang="da-DK" smtClean="0"/>
              <a:t>23. september 2025</a:t>
            </a:fld>
            <a:endParaRPr lang="da-DK" dirty="0"/>
          </a:p>
        </p:txBody>
      </p:sp>
      <p:sp>
        <p:nvSpPr>
          <p:cNvPr id="12" name="Text Placeholder 7">
            <a:extLst>
              <a:ext uri="{FF2B5EF4-FFF2-40B4-BE49-F238E27FC236}">
                <a16:creationId xmlns:a16="http://schemas.microsoft.com/office/drawing/2014/main" id="{0DE2D379-FE04-4D68-815F-0C073D1F0A77}"/>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415185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rside m. helsidet billede (hvidt log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596"/>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9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838DED09-D0F5-467E-ABE9-2AA2B2C0D0CD}" type="datetime2">
              <a:rPr lang="da-DK" smtClean="0"/>
              <a:t>23. september 2025</a:t>
            </a:fld>
            <a:endParaRPr lang="da-DK" dirty="0"/>
          </a:p>
        </p:txBody>
      </p:sp>
      <p:sp>
        <p:nvSpPr>
          <p:cNvPr id="9" name="Text Placeholder 7">
            <a:extLst>
              <a:ext uri="{FF2B5EF4-FFF2-40B4-BE49-F238E27FC236}">
                <a16:creationId xmlns:a16="http://schemas.microsoft.com/office/drawing/2014/main" id="{082ED46F-D4EB-4FEC-A3E7-11E0FA37779A}"/>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766127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sz="1796"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9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30"/>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404CD5B1-A300-4A37-91B0-1031CA481FCD}" type="datetime2">
              <a:rPr lang="da-DK" smtClean="0"/>
              <a:t>23. september 2025</a:t>
            </a:fld>
            <a:endParaRPr lang="da-DK" dirty="0"/>
          </a:p>
        </p:txBody>
      </p:sp>
    </p:spTree>
    <p:extLst>
      <p:ext uri="{BB962C8B-B14F-4D97-AF65-F5344CB8AC3E}">
        <p14:creationId xmlns:p14="http://schemas.microsoft.com/office/powerpoint/2010/main" val="3622201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0"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2"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61947CF5-3E31-46C8-BAE5-6503B0FAD5C1}"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7"/>
            <a:ext cx="8332788" cy="173037"/>
          </a:xfrm>
        </p:spPr>
        <p:txBody>
          <a:bodyPr/>
          <a:lstStyle>
            <a:lvl1pPr marL="0" indent="0">
              <a:buNone/>
              <a:defRPr sz="998"/>
            </a:lvl1pPr>
          </a:lstStyle>
          <a:p>
            <a:pPr lvl="0"/>
            <a:r>
              <a:rPr lang="da-DK" noProof="0"/>
              <a:t>Tilføj anmærkningstekst</a:t>
            </a:r>
          </a:p>
        </p:txBody>
      </p:sp>
      <p:pic>
        <p:nvPicPr>
          <p:cNvPr id="13" name="STIL logo">
            <a:extLst>
              <a:ext uri="{FF2B5EF4-FFF2-40B4-BE49-F238E27FC236}">
                <a16:creationId xmlns:a16="http://schemas.microsoft.com/office/drawing/2014/main" id="{A75D394A-04C6-4C3C-BBF0-A497B93087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9640" y="540445"/>
            <a:ext cx="1848901" cy="729235"/>
          </a:xfrm>
          <a:prstGeom prst="rect">
            <a:avLst/>
          </a:prstGeom>
        </p:spPr>
      </p:pic>
    </p:spTree>
    <p:extLst>
      <p:ext uri="{BB962C8B-B14F-4D97-AF65-F5344CB8AC3E}">
        <p14:creationId xmlns:p14="http://schemas.microsoft.com/office/powerpoint/2010/main" val="1606168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8"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sz="1796" dirty="0"/>
          </a:p>
        </p:txBody>
      </p:sp>
      <p:sp>
        <p:nvSpPr>
          <p:cNvPr id="2" name="Title 1"/>
          <p:cNvSpPr>
            <a:spLocks noGrp="1"/>
          </p:cNvSpPr>
          <p:nvPr>
            <p:ph type="ctrTitle" hasCustomPrompt="1"/>
          </p:nvPr>
        </p:nvSpPr>
        <p:spPr>
          <a:xfrm>
            <a:off x="539749" y="3585600"/>
            <a:ext cx="6481764" cy="1692000"/>
          </a:xfrm>
        </p:spPr>
        <p:txBody>
          <a:bodyPr anchor="t"/>
          <a:lstStyle>
            <a:lvl1pPr algn="l">
              <a:defRPr sz="539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7AE44069-D173-43BC-9E8B-A6E005BCA149}" type="datetime2">
              <a:rPr lang="da-DK" smtClean="0"/>
              <a:t>23. september 2025</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58272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eaker m. helsidet bille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596"/>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39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153CD77B-A492-48C9-969A-913EAA1FA6A4}" type="datetime2">
              <a:rPr lang="da-DK" smtClean="0"/>
              <a:t>23. september 2025</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9" name="Text Placeholder 7">
            <a:extLst>
              <a:ext uri="{FF2B5EF4-FFF2-40B4-BE49-F238E27FC236}">
                <a16:creationId xmlns:a16="http://schemas.microsoft.com/office/drawing/2014/main" id="{15618973-134A-44CA-BF52-33A344B4B42E}"/>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615173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eaker m. helsidet billede (hvidt log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596"/>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39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1620847D-2940-44AB-9044-AB962050DBC3}" type="datetime2">
              <a:rPr lang="da-DK" smtClean="0"/>
              <a:t>23. september 2025</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431DB588-95DB-4901-AB99-76F206B7E6AB}"/>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444361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2" y="1800001"/>
            <a:ext cx="11110913" cy="4516663"/>
          </a:xfrm>
        </p:spPr>
        <p:txBody>
          <a:bodyPr/>
          <a:lstStyle>
            <a:lvl1pPr marL="0" indent="0">
              <a:buNone/>
              <a:defRPr sz="1596"/>
            </a:lvl1pPr>
          </a:lstStyle>
          <a:p>
            <a:r>
              <a:rPr lang="da-DK" dirty="0"/>
              <a:t>Klik for at indsætte billede</a:t>
            </a:r>
          </a:p>
        </p:txBody>
      </p:sp>
      <p:sp>
        <p:nvSpPr>
          <p:cNvPr id="4" name="Date_GeneralDate"/>
          <p:cNvSpPr>
            <a:spLocks noGrp="1"/>
          </p:cNvSpPr>
          <p:nvPr>
            <p:ph type="dt" sz="half" idx="10"/>
          </p:nvPr>
        </p:nvSpPr>
        <p:spPr/>
        <p:txBody>
          <a:bodyPr/>
          <a:lstStyle/>
          <a:p>
            <a:fld id="{5881C6EB-FB6F-4020-8EAA-51141F500F56}" type="datetime2">
              <a:rPr lang="da-DK" noProof="0" smtClean="0"/>
              <a:t>23. september 2025</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109135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E">
    <p:bg>
      <p:bgPr>
        <a:solidFill>
          <a:schemeClr val="tx1"/>
        </a:solidFill>
        <a:effectLst/>
      </p:bgPr>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7113776" y="0"/>
            <a:ext cx="5078224"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Element">
            <a:extLst>
              <a:ext uri="{FF2B5EF4-FFF2-40B4-BE49-F238E27FC236}">
                <a16:creationId xmlns:a16="http://schemas.microsoft.com/office/drawing/2014/main" id="{A3EBDC23-28DE-DCE6-C444-B9DBC477A2BF}"/>
              </a:ext>
            </a:extLst>
          </p:cNvPr>
          <p:cNvSpPr/>
          <p:nvPr userDrawn="1"/>
        </p:nvSpPr>
        <p:spPr>
          <a:xfrm>
            <a:off x="12048000" y="0"/>
            <a:ext cx="1476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 name="Title 1">
            <a:extLst>
              <a:ext uri="{FF2B5EF4-FFF2-40B4-BE49-F238E27FC236}">
                <a16:creationId xmlns:a16="http://schemas.microsoft.com/office/drawing/2014/main" id="{CC779C68-2C96-7ABE-EA85-48017892F51B}"/>
              </a:ext>
            </a:extLst>
          </p:cNvPr>
          <p:cNvSpPr>
            <a:spLocks noGrp="1"/>
          </p:cNvSpPr>
          <p:nvPr>
            <p:ph type="title" hasCustomPrompt="1"/>
          </p:nvPr>
        </p:nvSpPr>
        <p:spPr>
          <a:xfrm>
            <a:off x="7833599" y="1674919"/>
            <a:ext cx="3637675" cy="1891241"/>
          </a:xfrm>
        </p:spPr>
        <p:txBody>
          <a:bodyPr anchor="b" anchorCtr="0"/>
          <a:lstStyle>
            <a:lvl1pPr>
              <a:lnSpc>
                <a:spcPct val="95000"/>
              </a:lnSpc>
              <a:defRPr sz="4000"/>
            </a:lvl1pPr>
          </a:lstStyle>
          <a:p>
            <a:r>
              <a:rPr lang="da-DK" dirty="0"/>
              <a:t>Klik for at tilføje overskrift</a:t>
            </a:r>
          </a:p>
        </p:txBody>
      </p:sp>
      <p:sp>
        <p:nvSpPr>
          <p:cNvPr id="15" name="Undertitel 2">
            <a:extLst>
              <a:ext uri="{FF2B5EF4-FFF2-40B4-BE49-F238E27FC236}">
                <a16:creationId xmlns:a16="http://schemas.microsoft.com/office/drawing/2014/main" id="{A2C4460D-8385-F0CA-52D1-477ED42750BA}"/>
              </a:ext>
            </a:extLst>
          </p:cNvPr>
          <p:cNvSpPr>
            <a:spLocks noGrp="1"/>
          </p:cNvSpPr>
          <p:nvPr>
            <p:ph type="subTitle" idx="1" hasCustomPrompt="1"/>
          </p:nvPr>
        </p:nvSpPr>
        <p:spPr>
          <a:xfrm>
            <a:off x="7833600" y="3723361"/>
            <a:ext cx="3637675" cy="1891241"/>
          </a:xfrm>
        </p:spPr>
        <p:txBody>
          <a:bodyPr lIns="0"/>
          <a:lstStyle>
            <a:lvl1pPr marL="0" indent="0" algn="l">
              <a:spcBef>
                <a:spcPts val="0"/>
              </a:spcBef>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underoverskrift</a:t>
            </a:r>
          </a:p>
        </p:txBody>
      </p:sp>
      <p:sp>
        <p:nvSpPr>
          <p:cNvPr id="17" name="Date" descr="{&quot;templafy&quot;:{&quot;id&quot;:&quot;d18386e4-0bef-4292-8815-366abe0a961f&quot;}}">
            <a:extLst>
              <a:ext uri="{FF2B5EF4-FFF2-40B4-BE49-F238E27FC236}">
                <a16:creationId xmlns:a16="http://schemas.microsoft.com/office/drawing/2014/main" id="{F8A29FD4-5861-BFB7-CFEF-AA583885432E}"/>
              </a:ext>
            </a:extLst>
          </p:cNvPr>
          <p:cNvSpPr txBox="1">
            <a:spLocks/>
          </p:cNvSpPr>
          <p:nvPr userDrawn="1"/>
        </p:nvSpPr>
        <p:spPr>
          <a:xfrm>
            <a:off x="10077175" y="6400801"/>
            <a:ext cx="1394100" cy="456769"/>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800" dirty="0">
                <a:solidFill>
                  <a:schemeClr val="tx1"/>
                </a:solidFill>
              </a:rPr>
              <a:t>25. september 2023</a:t>
            </a:r>
          </a:p>
        </p:txBody>
      </p:sp>
      <p:sp>
        <p:nvSpPr>
          <p:cNvPr id="19" name="Pladsholder til dato 18">
            <a:extLst>
              <a:ext uri="{FF2B5EF4-FFF2-40B4-BE49-F238E27FC236}">
                <a16:creationId xmlns:a16="http://schemas.microsoft.com/office/drawing/2014/main" id="{E1C7A997-9C61-52E8-AF73-2D101C9C4F04}"/>
              </a:ext>
            </a:extLst>
          </p:cNvPr>
          <p:cNvSpPr>
            <a:spLocks noGrp="1"/>
          </p:cNvSpPr>
          <p:nvPr>
            <p:ph type="dt" sz="half" idx="10"/>
          </p:nvPr>
        </p:nvSpPr>
        <p:spPr/>
        <p:txBody>
          <a:bodyPr/>
          <a:lstStyle/>
          <a:p>
            <a:fld id="{24AAD818-E4AC-42DF-ABA3-4B9DD200DC6C}" type="datetime1">
              <a:rPr lang="da-DK" smtClean="0"/>
              <a:t>23-09-2025</a:t>
            </a:fld>
            <a:endParaRPr lang="da-DK" dirty="0"/>
          </a:p>
        </p:txBody>
      </p:sp>
      <p:sp>
        <p:nvSpPr>
          <p:cNvPr id="20" name="Pladsholder til sidefod 19">
            <a:extLst>
              <a:ext uri="{FF2B5EF4-FFF2-40B4-BE49-F238E27FC236}">
                <a16:creationId xmlns:a16="http://schemas.microsoft.com/office/drawing/2014/main" id="{B29DFCC8-1FAD-4EF3-6CE5-8FC78C987575}"/>
              </a:ext>
            </a:extLst>
          </p:cNvPr>
          <p:cNvSpPr>
            <a:spLocks noGrp="1"/>
          </p:cNvSpPr>
          <p:nvPr>
            <p:ph type="ftr" sz="quarter" idx="11"/>
          </p:nvPr>
        </p:nvSpPr>
        <p:spPr/>
        <p:txBody>
          <a:bodyPr/>
          <a:lstStyle/>
          <a:p>
            <a:endParaRPr lang="da-DK" dirty="0"/>
          </a:p>
        </p:txBody>
      </p:sp>
      <p:sp>
        <p:nvSpPr>
          <p:cNvPr id="21" name="Pladsholder til slidenummer 20">
            <a:extLst>
              <a:ext uri="{FF2B5EF4-FFF2-40B4-BE49-F238E27FC236}">
                <a16:creationId xmlns:a16="http://schemas.microsoft.com/office/drawing/2014/main" id="{DC846313-DA26-0FA1-DF3C-B4A7331D6F34}"/>
              </a:ext>
            </a:extLst>
          </p:cNvPr>
          <p:cNvSpPr>
            <a:spLocks noGrp="1"/>
          </p:cNvSpPr>
          <p:nvPr>
            <p:ph type="sldNum" sz="quarter" idx="12"/>
          </p:nvPr>
        </p:nvSpPr>
        <p:spPr>
          <a:xfrm>
            <a:off x="0" y="6858000"/>
            <a:ext cx="0" cy="0"/>
          </a:xfrm>
        </p:spPr>
        <p:txBody>
          <a:bodyPr/>
          <a:lstStyle>
            <a:lvl1pPr>
              <a:defRPr>
                <a:noFill/>
              </a:defRPr>
            </a:lvl1pPr>
          </a:lstStyle>
          <a:p>
            <a:r>
              <a:rPr lang="da-DK" dirty="0"/>
              <a:t>Side </a:t>
            </a:r>
            <a:fld id="{24C8C45C-947F-4981-8B3F-4F32E973C901}" type="slidenum">
              <a:rPr lang="da-DK" smtClean="0"/>
              <a:pPr/>
              <a:t>‹nr.›</a:t>
            </a:fld>
            <a:endParaRPr lang="da-DK" dirty="0"/>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2" y="0"/>
            <a:ext cx="7113600" cy="6861600"/>
          </a:xfrm>
          <a:solidFill>
            <a:schemeClr val="tx1">
              <a:lumMod val="95000"/>
            </a:schemeClr>
          </a:solidFill>
        </p:spPr>
        <p:txBody>
          <a:bodyPr tIns="72000"/>
          <a:lstStyle>
            <a:lvl1pPr marL="0" indent="0" algn="ctr">
              <a:buNone/>
              <a:defRPr sz="1600">
                <a:solidFill>
                  <a:schemeClr val="bg1"/>
                </a:solidFill>
              </a:defRPr>
            </a:lvl1pPr>
          </a:lstStyle>
          <a:p>
            <a:r>
              <a:rPr lang="da-DK" dirty="0"/>
              <a:t>Klik på rammen og indsæt billede via Templafy Images/Billeder</a:t>
            </a:r>
          </a:p>
        </p:txBody>
      </p:sp>
      <p:pic>
        <p:nvPicPr>
          <p:cNvPr id="7" name="logo" descr="{&quot;templafy&quot;:{&quot;id&quot;:&quot;cdd963fa-bbfb-41b4-840e-cffa8ca4e4cd&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9600" y="720000"/>
            <a:ext cx="2194613" cy="655282"/>
          </a:xfrm>
          <a:prstGeom prst="rect">
            <a:avLst/>
          </a:prstGeom>
        </p:spPr>
      </p:pic>
      <p:sp>
        <p:nvSpPr>
          <p:cNvPr id="2" name="Name" descr="{&quot;templafy&quot;:{&quot;id&quot;:&quot;9808b2a6-8c4b-4ba8-b731-7974f7bb8174&quot;}}">
            <a:extLst>
              <a:ext uri="{FF2B5EF4-FFF2-40B4-BE49-F238E27FC236}">
                <a16:creationId xmlns:a16="http://schemas.microsoft.com/office/drawing/2014/main" id="{17284902-2A4B-113D-8DA5-670E19E8D621}"/>
              </a:ext>
            </a:extLst>
          </p:cNvPr>
          <p:cNvSpPr/>
          <p:nvPr userDrawn="1"/>
        </p:nvSpPr>
        <p:spPr>
          <a:xfrm>
            <a:off x="7833599" y="6400801"/>
            <a:ext cx="2239976" cy="45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Thomas Boie Sveen</a:t>
            </a:r>
          </a:p>
        </p:txBody>
      </p:sp>
    </p:spTree>
    <p:extLst>
      <p:ext uri="{BB962C8B-B14F-4D97-AF65-F5344CB8AC3E}">
        <p14:creationId xmlns:p14="http://schemas.microsoft.com/office/powerpoint/2010/main" val="11500856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934">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50"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2DD7F8E9-44EB-41CD-BCA9-5A57CDB0DDF0}" type="datetime2">
              <a:rPr lang="da-DK" noProof="0" smtClean="0"/>
              <a:t>23. september 2025</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7"/>
            <a:ext cx="5464798" cy="173037"/>
          </a:xfrm>
        </p:spPr>
        <p:txBody>
          <a:bodyPr/>
          <a:lstStyle>
            <a:lvl1pPr marL="0" indent="0">
              <a:buNone/>
              <a:defRPr sz="998"/>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7"/>
            <a:ext cx="5464798" cy="173037"/>
          </a:xfrm>
        </p:spPr>
        <p:txBody>
          <a:bodyPr/>
          <a:lstStyle>
            <a:lvl1pPr marL="0" indent="0">
              <a:buNone/>
              <a:defRPr sz="998"/>
            </a:lvl1pPr>
          </a:lstStyle>
          <a:p>
            <a:pPr lvl="0"/>
            <a:r>
              <a:rPr lang="da-DK" noProof="0"/>
              <a:t>Tilføj anmærkningstekst</a:t>
            </a:r>
          </a:p>
        </p:txBody>
      </p:sp>
    </p:spTree>
    <p:extLst>
      <p:ext uri="{BB962C8B-B14F-4D97-AF65-F5344CB8AC3E}">
        <p14:creationId xmlns:p14="http://schemas.microsoft.com/office/powerpoint/2010/main" val="6187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1"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BE871FB0-FB7D-443C-91B4-C5C82EA06475}"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7"/>
            <a:ext cx="5464798" cy="173037"/>
          </a:xfrm>
        </p:spPr>
        <p:txBody>
          <a:bodyPr/>
          <a:lstStyle>
            <a:lvl1pPr marL="0" indent="0">
              <a:buNone/>
              <a:defRPr sz="998"/>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7"/>
            <a:ext cx="5464798" cy="173037"/>
          </a:xfrm>
        </p:spPr>
        <p:txBody>
          <a:bodyPr/>
          <a:lstStyle>
            <a:lvl1pPr marL="0" indent="0">
              <a:buNone/>
              <a:defRPr sz="998"/>
            </a:lvl1pPr>
          </a:lstStyle>
          <a:p>
            <a:pPr lvl="0"/>
            <a:r>
              <a:rPr lang="da-DK" noProof="0"/>
              <a:t>Tilføj anmærkningstekst</a:t>
            </a:r>
          </a:p>
        </p:txBody>
      </p:sp>
    </p:spTree>
    <p:extLst>
      <p:ext uri="{BB962C8B-B14F-4D97-AF65-F5344CB8AC3E}">
        <p14:creationId xmlns:p14="http://schemas.microsoft.com/office/powerpoint/2010/main" val="1489012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D5F20CE-CA1A-4EBB-B38A-4A06A6B883D4}"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51" y="6145217"/>
            <a:ext cx="5014913" cy="173037"/>
          </a:xfrm>
        </p:spPr>
        <p:txBody>
          <a:bodyPr/>
          <a:lstStyle>
            <a:lvl1pPr marL="0" indent="0">
              <a:buNone/>
              <a:defRPr sz="998"/>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3" y="6145217"/>
            <a:ext cx="5018401" cy="173037"/>
          </a:xfrm>
        </p:spPr>
        <p:txBody>
          <a:bodyPr/>
          <a:lstStyle>
            <a:lvl1pPr marL="0" indent="0">
              <a:buNone/>
              <a:defRPr sz="998"/>
            </a:lvl1pPr>
          </a:lstStyle>
          <a:p>
            <a:pPr lvl="0"/>
            <a:r>
              <a:rPr lang="da-DK" noProof="0" dirty="0"/>
              <a:t>Tilføj anmærkningstekst</a:t>
            </a:r>
          </a:p>
        </p:txBody>
      </p:sp>
      <p:pic>
        <p:nvPicPr>
          <p:cNvPr id="13" name="STIL logo">
            <a:extLst>
              <a:ext uri="{FF2B5EF4-FFF2-40B4-BE49-F238E27FC236}">
                <a16:creationId xmlns:a16="http://schemas.microsoft.com/office/drawing/2014/main" id="{4F851387-4186-454B-996B-50B50EBE33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9640" y="540445"/>
            <a:ext cx="1848901" cy="729235"/>
          </a:xfrm>
          <a:prstGeom prst="rect">
            <a:avLst/>
          </a:prstGeom>
        </p:spPr>
      </p:pic>
    </p:spTree>
    <p:extLst>
      <p:ext uri="{BB962C8B-B14F-4D97-AF65-F5344CB8AC3E}">
        <p14:creationId xmlns:p14="http://schemas.microsoft.com/office/powerpoint/2010/main" val="1262706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dhold og billed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1"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2" y="0"/>
            <a:ext cx="6094800" cy="6858000"/>
          </a:xfrm>
          <a:solidFill>
            <a:schemeClr val="bg1"/>
          </a:solidFill>
        </p:spPr>
        <p:txBody>
          <a:bodyPr tIns="72000"/>
          <a:lstStyle>
            <a:lvl1pPr marL="0" indent="0" algn="ctr">
              <a:buNone/>
              <a:defRPr sz="1596"/>
            </a:lvl1pPr>
          </a:lstStyle>
          <a:p>
            <a:r>
              <a:rPr lang="da-DK" dirty="0"/>
              <a:t>Klik for at indsætte billede</a:t>
            </a:r>
          </a:p>
        </p:txBody>
      </p:sp>
      <p:sp>
        <p:nvSpPr>
          <p:cNvPr id="5" name="Date"/>
          <p:cNvSpPr>
            <a:spLocks noGrp="1"/>
          </p:cNvSpPr>
          <p:nvPr>
            <p:ph type="dt" sz="half" idx="10"/>
          </p:nvPr>
        </p:nvSpPr>
        <p:spPr/>
        <p:txBody>
          <a:bodyPr/>
          <a:lstStyle/>
          <a:p>
            <a:fld id="{321418BE-2880-4B0E-BC59-6626C3A37CA4}"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51" y="6145217"/>
            <a:ext cx="5464799" cy="173037"/>
          </a:xfrm>
        </p:spPr>
        <p:txBody>
          <a:bodyPr/>
          <a:lstStyle>
            <a:lvl1pPr marL="0" indent="0">
              <a:buNone/>
              <a:defRPr sz="998"/>
            </a:lvl1pPr>
          </a:lstStyle>
          <a:p>
            <a:pPr lvl="0"/>
            <a:r>
              <a:rPr lang="da-DK" noProof="0" dirty="0"/>
              <a:t>Tilføj anmærkningstekst</a:t>
            </a:r>
          </a:p>
        </p:txBody>
      </p:sp>
      <p:sp>
        <p:nvSpPr>
          <p:cNvPr id="12" name="Text Placeholder 7">
            <a:extLst>
              <a:ext uri="{FF2B5EF4-FFF2-40B4-BE49-F238E27FC236}">
                <a16:creationId xmlns:a16="http://schemas.microsoft.com/office/drawing/2014/main" id="{3C73AAFA-9480-4BE9-97C4-90317BFCA563}"/>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942224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dhold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1"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2" y="0"/>
            <a:ext cx="6094800" cy="6858000"/>
          </a:xfrm>
          <a:solidFill>
            <a:schemeClr val="bg1">
              <a:lumMod val="95000"/>
            </a:schemeClr>
          </a:solidFill>
        </p:spPr>
        <p:txBody>
          <a:bodyPr tIns="72000"/>
          <a:lstStyle>
            <a:lvl1pPr marL="0" indent="0" algn="ctr">
              <a:buNone/>
              <a:defRPr sz="1596"/>
            </a:lvl1pPr>
          </a:lstStyle>
          <a:p>
            <a:r>
              <a:rPr lang="da-DK" dirty="0"/>
              <a:t>Klik for at indsætte billede</a:t>
            </a:r>
          </a:p>
        </p:txBody>
      </p:sp>
      <p:sp>
        <p:nvSpPr>
          <p:cNvPr id="5" name="Date"/>
          <p:cNvSpPr>
            <a:spLocks noGrp="1"/>
          </p:cNvSpPr>
          <p:nvPr>
            <p:ph type="dt" sz="half" idx="10"/>
          </p:nvPr>
        </p:nvSpPr>
        <p:spPr/>
        <p:txBody>
          <a:bodyPr/>
          <a:lstStyle/>
          <a:p>
            <a:fld id="{B16E13D8-6F06-44E7-9EC5-92B072B68F8B}"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51" y="6145217"/>
            <a:ext cx="5464799" cy="173037"/>
          </a:xfrm>
        </p:spPr>
        <p:txBody>
          <a:bodyPr/>
          <a:lstStyle>
            <a:lvl1pPr marL="0" indent="0">
              <a:buNone/>
              <a:defRPr sz="998"/>
            </a:lvl1pPr>
          </a:lstStyle>
          <a:p>
            <a:pPr lvl="0"/>
            <a:r>
              <a:rPr lang="da-DK" noProof="0" dirty="0"/>
              <a:t>Tilføj anmærkningstekst</a:t>
            </a:r>
          </a:p>
        </p:txBody>
      </p:sp>
      <p:sp>
        <p:nvSpPr>
          <p:cNvPr id="12" name="Text Placeholder 7">
            <a:extLst>
              <a:ext uri="{FF2B5EF4-FFF2-40B4-BE49-F238E27FC236}">
                <a16:creationId xmlns:a16="http://schemas.microsoft.com/office/drawing/2014/main" id="{955D72E6-A80E-4078-A083-B2BDD5C005D0}"/>
              </a:ext>
            </a:extLst>
          </p:cNvPr>
          <p:cNvSpPr>
            <a:spLocks noGrp="1" noChangeAspect="1"/>
          </p:cNvSpPr>
          <p:nvPr>
            <p:ph type="body" sz="quarter" idx="18" hasCustomPrompt="1"/>
          </p:nvPr>
        </p:nvSpPr>
        <p:spPr>
          <a:xfrm>
            <a:off x="9799638" y="542879"/>
            <a:ext cx="1852362" cy="726798"/>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314673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96"/>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800"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2"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FA9F1A00-39BC-45ED-A3D4-0256F93DB611}"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51" y="6145217"/>
            <a:ext cx="3589201" cy="173037"/>
          </a:xfrm>
        </p:spPr>
        <p:txBody>
          <a:bodyPr/>
          <a:lstStyle>
            <a:lvl1pPr marL="0" indent="0">
              <a:buNone/>
              <a:defRPr sz="998"/>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7"/>
            <a:ext cx="3589201" cy="173037"/>
          </a:xfrm>
        </p:spPr>
        <p:txBody>
          <a:bodyPr/>
          <a:lstStyle>
            <a:lvl1pPr marL="0" indent="0">
              <a:buNone/>
              <a:defRPr sz="998"/>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2" y="6145217"/>
            <a:ext cx="3589201" cy="173037"/>
          </a:xfrm>
        </p:spPr>
        <p:txBody>
          <a:bodyPr/>
          <a:lstStyle>
            <a:lvl1pPr marL="0" indent="0">
              <a:buNone/>
              <a:defRPr sz="998"/>
            </a:lvl1pPr>
          </a:lstStyle>
          <a:p>
            <a:pPr lvl="0"/>
            <a:r>
              <a:rPr lang="da-DK" noProof="0" dirty="0"/>
              <a:t>Tilføj anmærkningstekst</a:t>
            </a:r>
          </a:p>
        </p:txBody>
      </p:sp>
    </p:spTree>
    <p:extLst>
      <p:ext uri="{BB962C8B-B14F-4D97-AF65-F5344CB8AC3E}">
        <p14:creationId xmlns:p14="http://schemas.microsoft.com/office/powerpoint/2010/main" val="3581027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96"/>
            </a:lvl1pPr>
          </a:lstStyle>
          <a:p>
            <a:r>
              <a:rPr lang="da-DK" dirty="0"/>
              <a:t>Klik for at tilføje titel</a:t>
            </a:r>
          </a:p>
        </p:txBody>
      </p:sp>
      <p:sp>
        <p:nvSpPr>
          <p:cNvPr id="3" name="Content Placeholder 2"/>
          <p:cNvSpPr>
            <a:spLocks noGrp="1"/>
          </p:cNvSpPr>
          <p:nvPr>
            <p:ph sz="half" idx="1" hasCustomPrompt="1"/>
          </p:nvPr>
        </p:nvSpPr>
        <p:spPr>
          <a:xfrm>
            <a:off x="539751"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2"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C1481AAA-8CB0-414D-B7BB-E4944B12CAD1}"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17010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96"/>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2"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2"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2"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2"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1317EE40-D557-47F3-A03A-BC2EF29FED61}"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4860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BB43AB21-7918-42B8-87D5-F74B91EFCD3F}" type="datetime2">
              <a:rPr lang="da-DK" smtClean="0"/>
              <a:t>23. september 2025</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87739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2A556970-692A-403A-9682-C8E381E5CED4}" type="datetime2">
              <a:rPr lang="da-DK" smtClean="0"/>
              <a:t>23. september 2025</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214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F">
    <p:bg>
      <p:bgRef idx="1001">
        <a:schemeClr val="bg1"/>
      </p:bgRef>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7113776" y="0"/>
            <a:ext cx="5078224" cy="6861600"/>
          </a:xfrm>
          <a:prstGeom prst="rect">
            <a:avLst/>
          </a:prstGeom>
          <a:solidFill>
            <a:srgbClr val="FA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Title 1">
            <a:extLst>
              <a:ext uri="{FF2B5EF4-FFF2-40B4-BE49-F238E27FC236}">
                <a16:creationId xmlns:a16="http://schemas.microsoft.com/office/drawing/2014/main" id="{0B0C7C12-E356-9CE7-C483-DCDCDC4A3FE9}"/>
              </a:ext>
            </a:extLst>
          </p:cNvPr>
          <p:cNvSpPr>
            <a:spLocks noGrp="1"/>
          </p:cNvSpPr>
          <p:nvPr>
            <p:ph type="title" hasCustomPrompt="1"/>
          </p:nvPr>
        </p:nvSpPr>
        <p:spPr>
          <a:xfrm>
            <a:off x="7833599" y="1674919"/>
            <a:ext cx="3637675" cy="1891241"/>
          </a:xfrm>
        </p:spPr>
        <p:txBody>
          <a:bodyPr anchor="b" anchorCtr="0"/>
          <a:lstStyle>
            <a:lvl1pPr>
              <a:lnSpc>
                <a:spcPct val="95000"/>
              </a:lnSpc>
              <a:defRPr sz="4000">
                <a:solidFill>
                  <a:srgbClr val="00A000"/>
                </a:solidFill>
              </a:defRPr>
            </a:lvl1pPr>
          </a:lstStyle>
          <a:p>
            <a:r>
              <a:rPr lang="da-DK" dirty="0"/>
              <a:t>Præsentations-titel skrevet i tre linjer</a:t>
            </a:r>
          </a:p>
        </p:txBody>
      </p:sp>
      <p:sp>
        <p:nvSpPr>
          <p:cNvPr id="15" name="Undertitel 2">
            <a:extLst>
              <a:ext uri="{FF2B5EF4-FFF2-40B4-BE49-F238E27FC236}">
                <a16:creationId xmlns:a16="http://schemas.microsoft.com/office/drawing/2014/main" id="{A2C4460D-8385-F0CA-52D1-477ED42750BA}"/>
              </a:ext>
            </a:extLst>
          </p:cNvPr>
          <p:cNvSpPr>
            <a:spLocks noGrp="1"/>
          </p:cNvSpPr>
          <p:nvPr>
            <p:ph type="subTitle" idx="1" hasCustomPrompt="1"/>
          </p:nvPr>
        </p:nvSpPr>
        <p:spPr>
          <a:xfrm>
            <a:off x="7833600" y="3723361"/>
            <a:ext cx="3637674" cy="1891241"/>
          </a:xfrm>
        </p:spPr>
        <p:txBody>
          <a:bodyPr lIns="18000"/>
          <a:lstStyle>
            <a:lvl1pPr marL="0" indent="0" algn="l">
              <a:spcBef>
                <a:spcPts val="0"/>
              </a:spcBef>
              <a:buNone/>
              <a:defRPr sz="1500">
                <a:solidFill>
                  <a:srgbClr val="4632B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Trivselskommissionen nedsættes efter stigende udfordringer med mistrivsel blandt børn og unge</a:t>
            </a:r>
          </a:p>
        </p:txBody>
      </p:sp>
      <p:sp>
        <p:nvSpPr>
          <p:cNvPr id="19" name="Pladsholder til dato 18">
            <a:extLst>
              <a:ext uri="{FF2B5EF4-FFF2-40B4-BE49-F238E27FC236}">
                <a16:creationId xmlns:a16="http://schemas.microsoft.com/office/drawing/2014/main" id="{E1C7A997-9C61-52E8-AF73-2D101C9C4F04}"/>
              </a:ext>
            </a:extLst>
          </p:cNvPr>
          <p:cNvSpPr>
            <a:spLocks noGrp="1"/>
          </p:cNvSpPr>
          <p:nvPr>
            <p:ph type="dt" sz="half" idx="10"/>
          </p:nvPr>
        </p:nvSpPr>
        <p:spPr/>
        <p:txBody>
          <a:bodyPr/>
          <a:lstStyle/>
          <a:p>
            <a:fld id="{E0070F66-CF73-49C3-8D50-21B8D94A1B0D}" type="datetime1">
              <a:rPr lang="da-DK" smtClean="0"/>
              <a:t>23-09-2025</a:t>
            </a:fld>
            <a:endParaRPr lang="da-DK" dirty="0"/>
          </a:p>
        </p:txBody>
      </p:sp>
      <p:sp>
        <p:nvSpPr>
          <p:cNvPr id="20" name="Pladsholder til sidefod 19">
            <a:extLst>
              <a:ext uri="{FF2B5EF4-FFF2-40B4-BE49-F238E27FC236}">
                <a16:creationId xmlns:a16="http://schemas.microsoft.com/office/drawing/2014/main" id="{B29DFCC8-1FAD-4EF3-6CE5-8FC78C987575}"/>
              </a:ext>
            </a:extLst>
          </p:cNvPr>
          <p:cNvSpPr>
            <a:spLocks noGrp="1"/>
          </p:cNvSpPr>
          <p:nvPr>
            <p:ph type="ftr" sz="quarter" idx="11"/>
          </p:nvPr>
        </p:nvSpPr>
        <p:spPr/>
        <p:txBody>
          <a:bodyPr/>
          <a:lstStyle/>
          <a:p>
            <a:endParaRPr lang="da-DK" dirty="0"/>
          </a:p>
        </p:txBody>
      </p:sp>
      <p:sp>
        <p:nvSpPr>
          <p:cNvPr id="21" name="Pladsholder til slidenummer 20">
            <a:extLst>
              <a:ext uri="{FF2B5EF4-FFF2-40B4-BE49-F238E27FC236}">
                <a16:creationId xmlns:a16="http://schemas.microsoft.com/office/drawing/2014/main" id="{DC846313-DA26-0FA1-DF3C-B4A7331D6F34}"/>
              </a:ext>
            </a:extLst>
          </p:cNvPr>
          <p:cNvSpPr>
            <a:spLocks noGrp="1"/>
          </p:cNvSpPr>
          <p:nvPr>
            <p:ph type="sldNum" sz="quarter" idx="12"/>
          </p:nvPr>
        </p:nvSpPr>
        <p:spPr>
          <a:xfrm>
            <a:off x="0" y="6858000"/>
            <a:ext cx="0" cy="0"/>
          </a:xfrm>
        </p:spPr>
        <p:txBody>
          <a:bodyPr/>
          <a:lstStyle>
            <a:lvl1pPr>
              <a:defRPr>
                <a:noFill/>
              </a:defRPr>
            </a:lvl1pPr>
          </a:lstStyle>
          <a:p>
            <a:r>
              <a:rPr lang="da-DK" dirty="0"/>
              <a:t>Side </a:t>
            </a:r>
            <a:fld id="{24C8C45C-947F-4981-8B3F-4F32E973C901}" type="slidenum">
              <a:rPr lang="da-DK" smtClean="0"/>
              <a:pPr/>
              <a:t>‹nr.›</a:t>
            </a:fld>
            <a:endParaRPr lang="da-DK" dirty="0"/>
          </a:p>
        </p:txBody>
      </p:sp>
      <p:sp>
        <p:nvSpPr>
          <p:cNvPr id="5" name="Picture Placeholder 7">
            <a:extLst>
              <a:ext uri="{FF2B5EF4-FFF2-40B4-BE49-F238E27FC236}">
                <a16:creationId xmlns:a16="http://schemas.microsoft.com/office/drawing/2014/main" id="{3A5C9677-C5D8-E8C9-7DD9-FFA843C7633D}"/>
              </a:ext>
            </a:extLst>
          </p:cNvPr>
          <p:cNvSpPr>
            <a:spLocks noGrp="1"/>
          </p:cNvSpPr>
          <p:nvPr>
            <p:ph type="pic" sz="quarter" idx="14" hasCustomPrompt="1"/>
          </p:nvPr>
        </p:nvSpPr>
        <p:spPr>
          <a:xfrm>
            <a:off x="-1" y="0"/>
            <a:ext cx="7113777" cy="6861600"/>
          </a:xfrm>
          <a:solidFill>
            <a:schemeClr val="bg1">
              <a:lumMod val="95000"/>
            </a:schemeClr>
          </a:solidFill>
        </p:spPr>
        <p:txBody>
          <a:bodyPr tIns="72000"/>
          <a:lstStyle>
            <a:lvl1pPr marL="0" indent="0" algn="ctr">
              <a:buNone/>
              <a:defRPr sz="1600">
                <a:solidFill>
                  <a:schemeClr val="tx1"/>
                </a:solidFill>
              </a:defRPr>
            </a:lvl1pPr>
          </a:lstStyle>
          <a:p>
            <a:r>
              <a:rPr lang="da-DK" dirty="0"/>
              <a:t>Klik på rammen og indsæt billede via Templafy Images/Billeder</a:t>
            </a:r>
          </a:p>
        </p:txBody>
      </p:sp>
      <p:sp>
        <p:nvSpPr>
          <p:cNvPr id="2" name="Date" descr="{&quot;templafy&quot;:{&quot;id&quot;:&quot;edfb94b3-d575-4eda-a064-ad5e8dfe25d2&quot;}}">
            <a:extLst>
              <a:ext uri="{FF2B5EF4-FFF2-40B4-BE49-F238E27FC236}">
                <a16:creationId xmlns:a16="http://schemas.microsoft.com/office/drawing/2014/main" id="{5D17548A-3F1C-C537-9A11-94E056EA4672}"/>
              </a:ext>
            </a:extLst>
          </p:cNvPr>
          <p:cNvSpPr txBox="1">
            <a:spLocks/>
          </p:cNvSpPr>
          <p:nvPr userDrawn="1"/>
        </p:nvSpPr>
        <p:spPr>
          <a:xfrm>
            <a:off x="10077175" y="6400801"/>
            <a:ext cx="1394100" cy="456769"/>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800" dirty="0">
                <a:solidFill>
                  <a:schemeClr val="tx1"/>
                </a:solidFill>
              </a:rPr>
              <a:t>25. september 2023</a:t>
            </a:r>
          </a:p>
        </p:txBody>
      </p:sp>
      <p:sp>
        <p:nvSpPr>
          <p:cNvPr id="6" name="Name" descr="{&quot;templafy&quot;:{&quot;id&quot;:&quot;616395ab-f8fe-4ffd-a43a-ac6478c0e4ef&quot;}}">
            <a:extLst>
              <a:ext uri="{FF2B5EF4-FFF2-40B4-BE49-F238E27FC236}">
                <a16:creationId xmlns:a16="http://schemas.microsoft.com/office/drawing/2014/main" id="{F5852ED3-3D05-34ED-B756-D3680A5A4578}"/>
              </a:ext>
            </a:extLst>
          </p:cNvPr>
          <p:cNvSpPr/>
          <p:nvPr userDrawn="1"/>
        </p:nvSpPr>
        <p:spPr>
          <a:xfrm>
            <a:off x="7833599" y="6400801"/>
            <a:ext cx="2239976" cy="45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Thomas Boie Sveen</a:t>
            </a:r>
          </a:p>
        </p:txBody>
      </p: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3599" y="401719"/>
            <a:ext cx="1124871" cy="1138106"/>
          </a:xfrm>
          <a:prstGeom prst="rect">
            <a:avLst/>
          </a:prstGeom>
        </p:spPr>
      </p:pic>
    </p:spTree>
    <p:extLst>
      <p:ext uri="{BB962C8B-B14F-4D97-AF65-F5344CB8AC3E}">
        <p14:creationId xmlns:p14="http://schemas.microsoft.com/office/powerpoint/2010/main" val="33542263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1">
          <p15:clr>
            <a:srgbClr val="A4A3A4"/>
          </p15:clr>
        </p15:guide>
        <p15:guide id="2" pos="4934">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9" y="539751"/>
            <a:ext cx="9743734" cy="650171"/>
          </a:xfrm>
          <a:prstGeom prst="rect">
            <a:avLst/>
          </a:prstGeom>
          <a:noFill/>
        </p:spPr>
        <p:txBody>
          <a:bodyPr wrap="square" lIns="0" tIns="0" rIns="0" bIns="0" rtlCol="0" anchor="t" anchorCtr="0">
            <a:noAutofit/>
          </a:bodyPr>
          <a:lstStyle/>
          <a:p>
            <a:r>
              <a:rPr lang="da-DK" sz="2594"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2" y="1582943"/>
            <a:ext cx="2581331" cy="3554819"/>
          </a:xfrm>
          <a:prstGeom prst="rect">
            <a:avLst/>
          </a:prstGeom>
        </p:spPr>
        <p:txBody>
          <a:bodyPr wrap="square" lIns="0" tIns="0" rIns="0" bIns="0">
            <a:spAutoFit/>
          </a:bodyPr>
          <a:lstStyle/>
          <a:p>
            <a:pPr marL="0" indent="0">
              <a:lnSpc>
                <a:spcPct val="100000"/>
              </a:lnSpc>
              <a:spcBef>
                <a:spcPts val="598"/>
              </a:spcBef>
              <a:spcAft>
                <a:spcPts val="598"/>
              </a:spcAft>
              <a:buNone/>
              <a:defRPr/>
            </a:pPr>
            <a:r>
              <a:rPr lang="da-DK" sz="1048" b="1" noProof="1">
                <a:cs typeface="Arial" panose="020B0604020202020204" pitchFamily="34" charset="0"/>
              </a:rPr>
              <a:t>Indsæt nyt slide</a:t>
            </a:r>
            <a:br>
              <a:rPr lang="da-DK" sz="1048" b="1" noProof="1">
                <a:cs typeface="Arial" panose="020B0604020202020204" pitchFamily="34" charset="0"/>
              </a:rPr>
            </a:br>
            <a:r>
              <a:rPr lang="da-DK" altLang="da-DK" sz="998" noProof="1">
                <a:cs typeface="Arial" panose="020B0604020202020204" pitchFamily="34" charset="0"/>
              </a:rPr>
              <a:t>Klik på fanen </a:t>
            </a:r>
            <a:r>
              <a:rPr lang="da-DK" altLang="da-DK" sz="998" b="1" noProof="1">
                <a:cs typeface="Arial" panose="020B0604020202020204" pitchFamily="34" charset="0"/>
              </a:rPr>
              <a:t>Startside</a:t>
            </a:r>
            <a:r>
              <a:rPr lang="da-DK" altLang="da-DK" sz="998" noProof="1">
                <a:cs typeface="Arial" panose="020B0604020202020204" pitchFamily="34" charset="0"/>
              </a:rPr>
              <a:t>.</a:t>
            </a:r>
            <a:br>
              <a:rPr lang="da-DK" altLang="da-DK" sz="998" b="1" noProof="1">
                <a:cs typeface="Arial" panose="020B0604020202020204" pitchFamily="34" charset="0"/>
              </a:rPr>
            </a:br>
            <a:br>
              <a:rPr lang="da-DK" altLang="da-DK" sz="998" b="1" noProof="1">
                <a:cs typeface="Arial" panose="020B0604020202020204" pitchFamily="34" charset="0"/>
              </a:rPr>
            </a:br>
            <a:r>
              <a:rPr lang="da-DK" altLang="da-DK" sz="998" noProof="1">
                <a:cs typeface="Arial" panose="020B0604020202020204" pitchFamily="34" charset="0"/>
              </a:rPr>
              <a:t>Klik på pilen ved menupunktet </a:t>
            </a:r>
            <a:r>
              <a:rPr lang="da-DK" altLang="da-DK" sz="998" b="1" noProof="1">
                <a:cs typeface="Arial" panose="020B0604020202020204" pitchFamily="34" charset="0"/>
              </a:rPr>
              <a:t>Nyt dias </a:t>
            </a:r>
            <a:r>
              <a:rPr lang="da-DK" altLang="da-DK" sz="998" noProof="1">
                <a:cs typeface="Arial" panose="020B0604020202020204" pitchFamily="34" charset="0"/>
              </a:rPr>
              <a:t>for at indsætte et nyt slide. </a:t>
            </a:r>
            <a:br>
              <a:rPr lang="da-DK" altLang="da-DK" sz="998" noProof="1">
                <a:cs typeface="Arial" panose="020B0604020202020204" pitchFamily="34" charset="0"/>
              </a:rPr>
            </a:br>
            <a:br>
              <a:rPr lang="da-DK" altLang="da-DK" sz="998" noProof="1">
                <a:cs typeface="Arial" panose="020B0604020202020204" pitchFamily="34" charset="0"/>
              </a:rPr>
            </a:br>
            <a:r>
              <a:rPr lang="da-DK" sz="998" noProof="1">
                <a:cs typeface="Arial" panose="020B0604020202020204" pitchFamily="34" charset="0"/>
              </a:rPr>
              <a:t>Her får du et overblik over de </a:t>
            </a:r>
            <a:br>
              <a:rPr lang="da-DK" sz="998" noProof="1">
                <a:cs typeface="Arial" panose="020B0604020202020204" pitchFamily="34" charset="0"/>
              </a:rPr>
            </a:br>
            <a:r>
              <a:rPr lang="da-DK" sz="998" noProof="1">
                <a:cs typeface="Arial" panose="020B0604020202020204" pitchFamily="34" charset="0"/>
              </a:rPr>
              <a:t>godkendte BUVM-layouts. </a:t>
            </a:r>
            <a:endParaRPr lang="da-DK" sz="998" dirty="0"/>
          </a:p>
          <a:p>
            <a:pPr marL="0" indent="0">
              <a:lnSpc>
                <a:spcPct val="100000"/>
              </a:lnSpc>
              <a:spcBef>
                <a:spcPts val="598"/>
              </a:spcBef>
              <a:spcAft>
                <a:spcPts val="598"/>
              </a:spcAft>
              <a:buNone/>
              <a:defRPr/>
            </a:pPr>
            <a:r>
              <a:rPr lang="da-DK" sz="1048" b="1" noProof="1">
                <a:cs typeface="Arial" panose="020B0604020202020204" pitchFamily="34" charset="0"/>
              </a:rPr>
              <a:t>Ændre layouts</a:t>
            </a:r>
            <a:br>
              <a:rPr lang="da-DK" sz="998" b="1" noProof="1">
                <a:cs typeface="Arial" panose="020B0604020202020204" pitchFamily="34" charset="0"/>
              </a:rPr>
            </a:br>
            <a:r>
              <a:rPr lang="da-DK" altLang="da-DK" sz="998" noProof="1">
                <a:cs typeface="Arial" panose="020B0604020202020204" pitchFamily="34" charset="0"/>
              </a:rPr>
              <a:t>Klik på pilen ved siden af </a:t>
            </a:r>
            <a:r>
              <a:rPr lang="da-DK" altLang="da-DK" sz="998" b="1" noProof="1">
                <a:cs typeface="Arial" panose="020B0604020202020204" pitchFamily="34" charset="0"/>
              </a:rPr>
              <a:t>Layout</a:t>
            </a:r>
            <a:r>
              <a:rPr lang="da-DK" altLang="da-DK" sz="998" noProof="1">
                <a:cs typeface="Arial" panose="020B0604020202020204" pitchFamily="34" charset="0"/>
              </a:rPr>
              <a:t> </a:t>
            </a:r>
            <a:br>
              <a:rPr lang="da-DK" altLang="da-DK" sz="998" noProof="1">
                <a:cs typeface="Arial" panose="020B0604020202020204" pitchFamily="34" charset="0"/>
              </a:rPr>
            </a:br>
            <a:r>
              <a:rPr lang="da-DK" altLang="da-DK" sz="998" noProof="1">
                <a:cs typeface="Arial" panose="020B0604020202020204" pitchFamily="34" charset="0"/>
              </a:rPr>
              <a:t>for at få vist en dropdown-menu af </a:t>
            </a:r>
            <a:br>
              <a:rPr lang="da-DK" altLang="da-DK" sz="998" noProof="1">
                <a:cs typeface="Arial" panose="020B0604020202020204" pitchFamily="34" charset="0"/>
              </a:rPr>
            </a:br>
            <a:r>
              <a:rPr lang="da-DK" altLang="da-DK" sz="998" noProof="1">
                <a:cs typeface="Arial" panose="020B0604020202020204" pitchFamily="34" charset="0"/>
              </a:rPr>
              <a:t>mulige slide</a:t>
            </a:r>
            <a:r>
              <a:rPr lang="da-DK" altLang="da-DK" sz="998" b="1" noProof="1">
                <a:cs typeface="Arial" panose="020B0604020202020204" pitchFamily="34" charset="0"/>
              </a:rPr>
              <a:t>-</a:t>
            </a:r>
            <a:r>
              <a:rPr lang="da-DK" altLang="da-DK" sz="998" noProof="1">
                <a:cs typeface="Arial" panose="020B0604020202020204" pitchFamily="34" charset="0"/>
              </a:rPr>
              <a:t>layouts.</a:t>
            </a:r>
            <a:br>
              <a:rPr lang="da-DK" altLang="da-DK" sz="998" noProof="1">
                <a:cs typeface="Arial" panose="020B0604020202020204" pitchFamily="34" charset="0"/>
              </a:rPr>
            </a:br>
            <a:br>
              <a:rPr lang="da-DK" altLang="da-DK" sz="998" noProof="1">
                <a:cs typeface="Arial" panose="020B0604020202020204" pitchFamily="34" charset="0"/>
              </a:rPr>
            </a:br>
            <a:r>
              <a:rPr lang="da-DK" altLang="da-DK" sz="998" noProof="1">
                <a:cs typeface="Arial" panose="020B0604020202020204" pitchFamily="34" charset="0"/>
              </a:rPr>
              <a:t>Vælg </a:t>
            </a:r>
            <a:r>
              <a:rPr lang="da-DK" altLang="da-DK" sz="998" b="1" noProof="1">
                <a:cs typeface="Arial" panose="020B0604020202020204" pitchFamily="34" charset="0"/>
              </a:rPr>
              <a:t>Layout</a:t>
            </a:r>
            <a:r>
              <a:rPr lang="da-DK" altLang="da-DK" sz="998" noProof="1">
                <a:cs typeface="Arial" panose="020B0604020202020204" pitchFamily="34" charset="0"/>
              </a:rPr>
              <a:t> for at ændre dit </a:t>
            </a:r>
            <a:br>
              <a:rPr lang="da-DK" altLang="da-DK" sz="998" noProof="1">
                <a:cs typeface="Arial" panose="020B0604020202020204" pitchFamily="34" charset="0"/>
              </a:rPr>
            </a:br>
            <a:r>
              <a:rPr lang="da-DK" altLang="da-DK" sz="998" noProof="1">
                <a:cs typeface="Arial" panose="020B0604020202020204" pitchFamily="34" charset="0"/>
              </a:rPr>
              <a:t>nuværende layout til et andet.</a:t>
            </a:r>
            <a:br>
              <a:rPr lang="da-DK" altLang="da-DK" sz="998" noProof="1">
                <a:cs typeface="Arial" panose="020B0604020202020204" pitchFamily="34" charset="0"/>
              </a:rPr>
            </a:br>
            <a:br>
              <a:rPr lang="da-DK" altLang="da-DK" sz="998" noProof="1">
                <a:cs typeface="Arial" panose="020B0604020202020204" pitchFamily="34" charset="0"/>
              </a:rPr>
            </a:br>
            <a:r>
              <a:rPr lang="da-DK" sz="998" dirty="0"/>
              <a:t>Du kan hente færdige slides, der er tilpasset ministeriets design. Klik på </a:t>
            </a:r>
            <a:r>
              <a:rPr lang="da-DK" sz="998" b="1" dirty="0"/>
              <a:t>Slidebibliotektet</a:t>
            </a:r>
            <a:r>
              <a:rPr lang="da-DK" sz="998"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8" y="1582943"/>
            <a:ext cx="2778125" cy="4485843"/>
          </a:xfrm>
          <a:prstGeom prst="rect">
            <a:avLst/>
          </a:prstGeom>
        </p:spPr>
        <p:txBody>
          <a:bodyPr wrap="square" lIns="0" tIns="0" rIns="0" bIns="0">
            <a:spAutoFit/>
          </a:bodyPr>
          <a:lstStyle/>
          <a:p>
            <a:pPr marL="0" indent="0">
              <a:lnSpc>
                <a:spcPct val="100000"/>
              </a:lnSpc>
              <a:spcBef>
                <a:spcPts val="598"/>
              </a:spcBef>
              <a:spcAft>
                <a:spcPts val="598"/>
              </a:spcAft>
              <a:buNone/>
              <a:defRPr/>
            </a:pPr>
            <a:r>
              <a:rPr lang="da-DK" sz="1048" b="1" noProof="1">
                <a:cs typeface="Arial" panose="020B0604020202020204" pitchFamily="34" charset="0"/>
              </a:rPr>
              <a:t>Indsæt billede</a:t>
            </a:r>
            <a:br>
              <a:rPr lang="da-DK" sz="1048" b="1" noProof="1">
                <a:cs typeface="Arial" panose="020B0604020202020204" pitchFamily="34" charset="0"/>
              </a:rPr>
            </a:br>
            <a:r>
              <a:rPr lang="da-DK" altLang="da-DK" sz="998" noProof="1">
                <a:cs typeface="Arial" panose="020B0604020202020204" pitchFamily="34" charset="0"/>
              </a:rPr>
              <a:t>Vælg den boks på slidet, hvor du </a:t>
            </a:r>
            <a:br>
              <a:rPr lang="da-DK" altLang="da-DK" sz="998" noProof="1">
                <a:cs typeface="Arial" panose="020B0604020202020204" pitchFamily="34" charset="0"/>
              </a:rPr>
            </a:br>
            <a:r>
              <a:rPr lang="da-DK" altLang="da-DK" sz="998" noProof="1">
                <a:cs typeface="Arial" panose="020B0604020202020204" pitchFamily="34" charset="0"/>
              </a:rPr>
              <a:t>ønsker at sætte et billede ind.</a:t>
            </a:r>
            <a:br>
              <a:rPr lang="da-DK" altLang="da-DK" sz="998" noProof="1">
                <a:cs typeface="Arial" panose="020B0604020202020204" pitchFamily="34" charset="0"/>
              </a:rPr>
            </a:br>
            <a:br>
              <a:rPr lang="da-DK" altLang="da-DK" sz="998" b="1" noProof="1">
                <a:cs typeface="Arial" panose="020B0604020202020204" pitchFamily="34" charset="0"/>
              </a:rPr>
            </a:br>
            <a:r>
              <a:rPr lang="da-DK" altLang="da-DK" sz="998" b="1" noProof="1">
                <a:cs typeface="Arial" panose="020B0604020202020204" pitchFamily="34" charset="0"/>
              </a:rPr>
              <a:t>Indsæt </a:t>
            </a:r>
            <a:r>
              <a:rPr lang="da-DK" altLang="da-DK" sz="998" noProof="1">
                <a:cs typeface="Arial" panose="020B0604020202020204" pitchFamily="34" charset="0"/>
              </a:rPr>
              <a:t>billede via </a:t>
            </a:r>
            <a:r>
              <a:rPr lang="da-DK" altLang="da-DK" sz="998" b="1" noProof="1">
                <a:cs typeface="Arial" panose="020B0604020202020204" pitchFamily="34" charset="0"/>
              </a:rPr>
              <a:t>Billedbiblioteket </a:t>
            </a:r>
            <a:r>
              <a:rPr lang="da-DK" altLang="da-DK" sz="998"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598"/>
              </a:spcBef>
              <a:spcAft>
                <a:spcPts val="598"/>
              </a:spcAft>
              <a:buNone/>
              <a:defRPr/>
            </a:pPr>
            <a:r>
              <a:rPr lang="da-DK" altLang="da-DK" sz="998" noProof="1">
                <a:cs typeface="Arial" panose="020B0604020202020204" pitchFamily="34" charset="0"/>
              </a:rPr>
              <a:t>Hvis du klikker på</a:t>
            </a:r>
            <a:r>
              <a:rPr lang="da-DK" altLang="da-DK" sz="998" b="1" noProof="1">
                <a:cs typeface="Arial" panose="020B0604020202020204" pitchFamily="34" charset="0"/>
              </a:rPr>
              <a:t> </a:t>
            </a:r>
            <a:r>
              <a:rPr lang="da-DK" altLang="da-DK" sz="998" noProof="1">
                <a:cs typeface="Arial" panose="020B0604020202020204" pitchFamily="34" charset="0"/>
              </a:rPr>
              <a:t>billedsymbolet i boksen på et slide, indsættes et billede fra din computer.</a:t>
            </a:r>
            <a:br>
              <a:rPr lang="da-DK" altLang="da-DK" sz="998" b="1" noProof="1">
                <a:cs typeface="Arial" panose="020B0604020202020204" pitchFamily="34" charset="0"/>
              </a:rPr>
            </a:br>
            <a:br>
              <a:rPr lang="da-DK" altLang="da-DK" sz="998" b="1" noProof="1">
                <a:cs typeface="Arial" panose="020B0604020202020204" pitchFamily="34" charset="0"/>
              </a:rPr>
            </a:br>
            <a:r>
              <a:rPr lang="da-DK" altLang="da-DK" sz="998" b="1" noProof="1">
                <a:cs typeface="Arial" panose="020B0604020202020204" pitchFamily="34" charset="0"/>
              </a:rPr>
              <a:t>Tip: </a:t>
            </a:r>
            <a:r>
              <a:rPr lang="da-DK" altLang="da-DK" sz="998" noProof="1">
                <a:cs typeface="Arial" panose="020B0604020202020204" pitchFamily="34" charset="0"/>
              </a:rPr>
              <a:t>Hvis du sletter billedet og </a:t>
            </a:r>
            <a:br>
              <a:rPr lang="da-DK" altLang="da-DK" sz="998" noProof="1">
                <a:cs typeface="Arial" panose="020B0604020202020204" pitchFamily="34" charset="0"/>
              </a:rPr>
            </a:br>
            <a:r>
              <a:rPr lang="da-DK" altLang="da-DK" sz="998" noProof="1">
                <a:cs typeface="Arial" panose="020B0604020202020204" pitchFamily="34" charset="0"/>
              </a:rPr>
              <a:t>indsætter et nyt, kan billedet lægge </a:t>
            </a:r>
            <a:br>
              <a:rPr lang="da-DK" altLang="da-DK" sz="998" noProof="1">
                <a:cs typeface="Arial" panose="020B0604020202020204" pitchFamily="34" charset="0"/>
              </a:rPr>
            </a:br>
            <a:r>
              <a:rPr lang="da-DK" altLang="da-DK" sz="998" noProof="1">
                <a:cs typeface="Arial" panose="020B0604020202020204" pitchFamily="34" charset="0"/>
              </a:rPr>
              <a:t>sig foran tekst eller grafik. Højreklik da på billedet og vælg </a:t>
            </a:r>
            <a:r>
              <a:rPr lang="da-DK" altLang="da-DK" sz="998" b="1" noProof="1">
                <a:cs typeface="Arial" panose="020B0604020202020204" pitchFamily="34" charset="0"/>
              </a:rPr>
              <a:t>Placer bagest </a:t>
            </a:r>
            <a:r>
              <a:rPr lang="da-DK" altLang="da-DK" sz="998" noProof="1">
                <a:cs typeface="Arial" panose="020B0604020202020204" pitchFamily="34" charset="0"/>
              </a:rPr>
              <a:t>eller </a:t>
            </a:r>
            <a:r>
              <a:rPr lang="da-DK" altLang="da-DK" sz="998" b="1" noProof="1">
                <a:cs typeface="Arial" panose="020B0604020202020204" pitchFamily="34" charset="0"/>
              </a:rPr>
              <a:t>Placer forrest</a:t>
            </a:r>
            <a:r>
              <a:rPr lang="da-DK" altLang="da-DK" sz="998" noProof="1">
                <a:cs typeface="Arial" panose="020B0604020202020204" pitchFamily="34" charset="0"/>
              </a:rPr>
              <a:t>.</a:t>
            </a:r>
          </a:p>
          <a:p>
            <a:pPr marL="0" indent="0">
              <a:lnSpc>
                <a:spcPct val="100000"/>
              </a:lnSpc>
              <a:spcBef>
                <a:spcPts val="598"/>
              </a:spcBef>
              <a:spcAft>
                <a:spcPts val="598"/>
              </a:spcAft>
              <a:buNone/>
              <a:defRPr/>
            </a:pPr>
            <a:r>
              <a:rPr lang="da-DK" sz="1048" b="1" noProof="1">
                <a:cs typeface="Arial" panose="020B0604020202020204" pitchFamily="34" charset="0"/>
              </a:rPr>
              <a:t>Tabeller og grafer</a:t>
            </a:r>
            <a:br>
              <a:rPr lang="da-DK" sz="1048" b="1" noProof="1">
                <a:cs typeface="Arial" panose="020B0604020202020204" pitchFamily="34" charset="0"/>
              </a:rPr>
            </a:br>
            <a:r>
              <a:rPr lang="da-DK" altLang="da-DK" sz="998" b="0" noProof="1">
                <a:cs typeface="Arial" panose="020B0604020202020204" pitchFamily="34" charset="0"/>
              </a:rPr>
              <a:t>Indsæt eller tilpas design på din graf og tabel fra fanebladet BUVM.</a:t>
            </a:r>
          </a:p>
          <a:p>
            <a:pPr marL="0" indent="0">
              <a:lnSpc>
                <a:spcPct val="100000"/>
              </a:lnSpc>
              <a:spcBef>
                <a:spcPts val="598"/>
              </a:spcBef>
              <a:spcAft>
                <a:spcPts val="598"/>
              </a:spcAft>
              <a:buNone/>
              <a:defRPr/>
            </a:pPr>
            <a:r>
              <a:rPr lang="da-DK" altLang="da-DK" sz="1048" b="1" noProof="1">
                <a:cs typeface="Arial" panose="020B0604020202020204" pitchFamily="34" charset="0"/>
              </a:rPr>
              <a:t>Kopiering fra gammel præsentation</a:t>
            </a:r>
            <a:br>
              <a:rPr lang="da-DK" altLang="da-DK" sz="1048" b="1" noProof="1">
                <a:cs typeface="Arial" panose="020B0604020202020204" pitchFamily="34" charset="0"/>
              </a:rPr>
            </a:br>
            <a:r>
              <a:rPr lang="da-DK" altLang="da-DK" sz="998" b="0" noProof="1">
                <a:cs typeface="Arial" panose="020B0604020202020204" pitchFamily="34" charset="0"/>
              </a:rPr>
              <a:t>Når du kopierer indhold fra en gamle præsentationer, skal det formateres rigtigt. Højreklik i den nye præsentation og vælg </a:t>
            </a:r>
            <a:r>
              <a:rPr lang="da-DK" altLang="da-DK" sz="998" b="1" noProof="1">
                <a:cs typeface="Arial" panose="020B0604020202020204" pitchFamily="34" charset="0"/>
              </a:rPr>
              <a:t>Brug destinationstema (D)</a:t>
            </a:r>
            <a:r>
              <a:rPr lang="da-DK" altLang="da-DK" sz="998"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40" y="1582938"/>
            <a:ext cx="2778125" cy="4201150"/>
          </a:xfrm>
          <a:prstGeom prst="rect">
            <a:avLst/>
          </a:prstGeom>
        </p:spPr>
        <p:txBody>
          <a:bodyPr wrap="square" lIns="0" tIns="0" rIns="0" bIns="0">
            <a:spAutoFit/>
          </a:bodyPr>
          <a:lstStyle/>
          <a:p>
            <a:pPr marL="0" indent="0">
              <a:lnSpc>
                <a:spcPct val="100000"/>
              </a:lnSpc>
              <a:spcBef>
                <a:spcPts val="598"/>
              </a:spcBef>
              <a:spcAft>
                <a:spcPts val="598"/>
              </a:spcAft>
              <a:buNone/>
              <a:defRPr/>
            </a:pPr>
            <a:r>
              <a:rPr lang="da-DK" sz="1048" b="1" noProof="1">
                <a:cs typeface="Arial" panose="020B0604020202020204" pitchFamily="34" charset="0"/>
              </a:rPr>
              <a:t>Indsæt ikoner eller illustrationer</a:t>
            </a:r>
            <a:br>
              <a:rPr lang="da-DK" sz="1048" b="1" noProof="1">
                <a:cs typeface="Arial" panose="020B0604020202020204" pitchFamily="34" charset="0"/>
              </a:rPr>
            </a:br>
            <a:r>
              <a:rPr lang="da-DK" sz="1048" b="0" noProof="1">
                <a:cs typeface="Arial" panose="020B0604020202020204" pitchFamily="34" charset="0"/>
              </a:rPr>
              <a:t>Vælg den boks på slidet, hvor du ønsker at sætte et element ind. </a:t>
            </a:r>
            <a:r>
              <a:rPr lang="da-DK" sz="998" noProof="1">
                <a:cs typeface="Arial" panose="020B0604020202020204" pitchFamily="34" charset="0"/>
              </a:rPr>
              <a:t>Klik på </a:t>
            </a:r>
            <a:r>
              <a:rPr lang="da-DK" sz="998" b="1" noProof="1">
                <a:cs typeface="Arial" panose="020B0604020202020204" pitchFamily="34" charset="0"/>
              </a:rPr>
              <a:t>Slideelementer </a:t>
            </a:r>
            <a:r>
              <a:rPr lang="da-DK" sz="998" noProof="1">
                <a:cs typeface="Arial" panose="020B0604020202020204" pitchFamily="34" charset="0"/>
              </a:rPr>
              <a:t>i højre side af skærmen og vælg det element, som du ønsker at indsætte.</a:t>
            </a:r>
            <a:br>
              <a:rPr lang="da-DK" sz="998" noProof="1">
                <a:cs typeface="Arial" panose="020B0604020202020204" pitchFamily="34" charset="0"/>
              </a:rPr>
            </a:br>
            <a:br>
              <a:rPr lang="da-DK" sz="998" noProof="1">
                <a:cs typeface="Arial" panose="020B0604020202020204" pitchFamily="34" charset="0"/>
              </a:rPr>
            </a:br>
            <a:r>
              <a:rPr lang="da-DK" sz="998" noProof="1">
                <a:cs typeface="Arial" panose="020B0604020202020204" pitchFamily="34" charset="0"/>
              </a:rPr>
              <a:t>Det er muligt at skalere og flytte rundt på ikoner og illustrationer, så det passer til din præsentation.</a:t>
            </a:r>
            <a:br>
              <a:rPr lang="da-DK" sz="998" noProof="1">
                <a:cs typeface="Arial" panose="020B0604020202020204" pitchFamily="34" charset="0"/>
              </a:rPr>
            </a:br>
            <a:br>
              <a:rPr lang="da-DK" sz="998" noProof="1">
                <a:cs typeface="Arial" panose="020B0604020202020204" pitchFamily="34" charset="0"/>
              </a:rPr>
            </a:br>
            <a:r>
              <a:rPr lang="da-DK" sz="1048" b="1" noProof="1">
                <a:cs typeface="Arial" panose="020B0604020202020204" pitchFamily="34" charset="0"/>
              </a:rPr>
              <a:t>Juster sidenummerering, </a:t>
            </a:r>
            <a:br>
              <a:rPr lang="da-DK" sz="1048" b="1" noProof="1">
                <a:cs typeface="Arial" panose="020B0604020202020204" pitchFamily="34" charset="0"/>
              </a:rPr>
            </a:br>
            <a:r>
              <a:rPr lang="da-DK" sz="1048" b="1" noProof="1">
                <a:cs typeface="Arial" panose="020B0604020202020204" pitchFamily="34" charset="0"/>
              </a:rPr>
              <a:t>dato og sidefod</a:t>
            </a:r>
            <a:br>
              <a:rPr lang="da-DK" sz="1048" b="1" noProof="1">
                <a:cs typeface="Arial" panose="020B0604020202020204" pitchFamily="34" charset="0"/>
              </a:rPr>
            </a:br>
            <a:r>
              <a:rPr lang="da-DK" altLang="da-DK" sz="998" noProof="1">
                <a:cs typeface="Arial" panose="020B0604020202020204" pitchFamily="34" charset="0"/>
              </a:rPr>
              <a:t>Klik på fanen </a:t>
            </a:r>
            <a:r>
              <a:rPr lang="da-DK" altLang="da-DK" sz="998" b="1" noProof="1">
                <a:cs typeface="Arial" panose="020B0604020202020204" pitchFamily="34" charset="0"/>
              </a:rPr>
              <a:t>Indsæt. </a:t>
            </a:r>
            <a:br>
              <a:rPr lang="da-DK" altLang="da-DK" sz="998" b="1" noProof="1">
                <a:cs typeface="Arial" panose="020B0604020202020204" pitchFamily="34" charset="0"/>
              </a:rPr>
            </a:br>
            <a:br>
              <a:rPr lang="da-DK" altLang="da-DK" sz="998" b="1" noProof="1">
                <a:cs typeface="Arial" panose="020B0604020202020204" pitchFamily="34" charset="0"/>
              </a:rPr>
            </a:br>
            <a:r>
              <a:rPr lang="da-DK" altLang="da-DK" sz="998" noProof="1">
                <a:cs typeface="Arial" panose="020B0604020202020204" pitchFamily="34" charset="0"/>
              </a:rPr>
              <a:t>Klik </a:t>
            </a:r>
            <a:r>
              <a:rPr lang="da-DK" altLang="da-DK" sz="998" b="1" noProof="1">
                <a:cs typeface="Arial" panose="020B0604020202020204" pitchFamily="34" charset="0"/>
              </a:rPr>
              <a:t>Sidehoved og Sidefod.</a:t>
            </a:r>
            <a:br>
              <a:rPr lang="da-DK" altLang="da-DK" sz="998" b="1" noProof="1">
                <a:cs typeface="Arial" panose="020B0604020202020204" pitchFamily="34" charset="0"/>
              </a:rPr>
            </a:br>
            <a:br>
              <a:rPr lang="da-DK" altLang="da-DK" sz="998" noProof="1">
                <a:cs typeface="Arial" panose="020B0604020202020204" pitchFamily="34" charset="0"/>
              </a:rPr>
            </a:br>
            <a:r>
              <a:rPr lang="da-DK" altLang="da-DK" sz="998" noProof="1">
                <a:cs typeface="Arial" panose="020B0604020202020204" pitchFamily="34" charset="0"/>
              </a:rPr>
              <a:t>Vælg </a:t>
            </a:r>
            <a:r>
              <a:rPr lang="da-DK" altLang="da-DK" sz="998" b="1" noProof="1">
                <a:cs typeface="Arial" panose="020B0604020202020204" pitchFamily="34" charset="0"/>
              </a:rPr>
              <a:t>Anvend på alle </a:t>
            </a:r>
            <a:r>
              <a:rPr lang="da-DK" altLang="da-DK" sz="998" noProof="1">
                <a:cs typeface="Arial" panose="020B0604020202020204" pitchFamily="34" charset="0"/>
              </a:rPr>
              <a:t>eller </a:t>
            </a:r>
            <a:r>
              <a:rPr lang="da-DK" altLang="da-DK" sz="998" b="1" noProof="1">
                <a:cs typeface="Arial" panose="020B0604020202020204" pitchFamily="34" charset="0"/>
              </a:rPr>
              <a:t>Anvend,</a:t>
            </a:r>
            <a:r>
              <a:rPr lang="da-DK" altLang="da-DK" sz="998" noProof="1">
                <a:cs typeface="Arial" panose="020B0604020202020204" pitchFamily="34" charset="0"/>
              </a:rPr>
              <a:t> hvis det kun skal være på et enkelt slide.</a:t>
            </a:r>
            <a:endParaRPr lang="da-DK" sz="998" dirty="0"/>
          </a:p>
          <a:p>
            <a:pPr marL="0" indent="0">
              <a:lnSpc>
                <a:spcPct val="100000"/>
              </a:lnSpc>
              <a:spcBef>
                <a:spcPts val="598"/>
              </a:spcBef>
              <a:spcAft>
                <a:spcPts val="598"/>
              </a:spcAft>
              <a:buNone/>
              <a:defRPr/>
            </a:pPr>
            <a:r>
              <a:rPr lang="da-DK" sz="1048" b="1" noProof="1">
                <a:cs typeface="Arial" panose="020B0604020202020204" pitchFamily="34" charset="0"/>
              </a:rPr>
              <a:t>Hjælpelinjer</a:t>
            </a:r>
            <a:br>
              <a:rPr lang="da-DK" sz="998" b="1" noProof="1">
                <a:cs typeface="Arial" panose="020B0604020202020204" pitchFamily="34" charset="0"/>
              </a:rPr>
            </a:br>
            <a:r>
              <a:rPr lang="da-DK" altLang="da-DK" sz="998" noProof="1">
                <a:cs typeface="Arial" panose="020B0604020202020204" pitchFamily="34" charset="0"/>
              </a:rPr>
              <a:t>Klik på fanen </a:t>
            </a:r>
            <a:r>
              <a:rPr lang="da-DK" altLang="da-DK" sz="998" b="1" noProof="1">
                <a:cs typeface="Arial" panose="020B0604020202020204" pitchFamily="34" charset="0"/>
              </a:rPr>
              <a:t>Vis </a:t>
            </a:r>
            <a:r>
              <a:rPr lang="da-DK" altLang="da-DK" sz="998" noProof="1">
                <a:cs typeface="Arial" panose="020B0604020202020204" pitchFamily="34" charset="0"/>
              </a:rPr>
              <a:t>og sæt hak ved </a:t>
            </a:r>
            <a:r>
              <a:rPr lang="da-DK" altLang="da-DK" sz="998" b="1" noProof="1">
                <a:cs typeface="Arial" panose="020B0604020202020204" pitchFamily="34" charset="0"/>
              </a:rPr>
              <a:t>Hjælpelinjer</a:t>
            </a:r>
            <a:r>
              <a:rPr lang="da-DK" altLang="da-DK" sz="998" noProof="1">
                <a:cs typeface="Arial" panose="020B0604020202020204" pitchFamily="34" charset="0"/>
              </a:rPr>
              <a:t>.</a:t>
            </a:r>
          </a:p>
          <a:p>
            <a:pPr marL="0" indent="0">
              <a:lnSpc>
                <a:spcPct val="100000"/>
              </a:lnSpc>
              <a:spcBef>
                <a:spcPts val="598"/>
              </a:spcBef>
              <a:spcAft>
                <a:spcPts val="598"/>
              </a:spcAft>
              <a:buNone/>
              <a:defRPr/>
            </a:pPr>
            <a:r>
              <a:rPr lang="da-DK" sz="998" b="1" noProof="1">
                <a:cs typeface="Arial" panose="020B0604020202020204" pitchFamily="34" charset="0"/>
              </a:rPr>
              <a:t>Se vejledningen ‘PowerPoint i Børne- og Undervisningsministeriet’ kanalen.uvm.dk/skabeloner</a:t>
            </a:r>
            <a:r>
              <a:rPr lang="da-DK" sz="998" b="1" noProof="1">
                <a:solidFill>
                  <a:srgbClr val="FF0000"/>
                </a:solidFill>
                <a:cs typeface="Arial" panose="020B0604020202020204" pitchFamily="34" charset="0"/>
              </a:rPr>
              <a:t> </a:t>
            </a:r>
            <a:endParaRPr lang="da-DK" sz="998"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9"/>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5"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9"/>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92"/>
            <a:ext cx="1089602" cy="655185"/>
          </a:xfrm>
          <a:prstGeom prst="rect">
            <a:avLst/>
          </a:prstGeom>
        </p:spPr>
      </p:pic>
    </p:spTree>
    <p:extLst>
      <p:ext uri="{BB962C8B-B14F-4D97-AF65-F5344CB8AC3E}">
        <p14:creationId xmlns:p14="http://schemas.microsoft.com/office/powerpoint/2010/main" val="444765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23. september 2025</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04013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23. september 2025</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130342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23. september 2025</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522922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23. september 2025</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428097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23. september 2025</a:t>
            </a:fld>
            <a:endParaRPr lang="da-DK" dirty="0"/>
          </a:p>
        </p:txBody>
      </p:sp>
    </p:spTree>
    <p:extLst>
      <p:ext uri="{BB962C8B-B14F-4D97-AF65-F5344CB8AC3E}">
        <p14:creationId xmlns:p14="http://schemas.microsoft.com/office/powerpoint/2010/main" val="1875183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3063699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23. september 2025</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03796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23. september 2025</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163530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23. september 2025</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78748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G">
    <p:bg>
      <p:bgPr>
        <a:solidFill>
          <a:schemeClr val="bg2"/>
        </a:solidFill>
        <a:effectLst/>
      </p:bgPr>
    </p:bg>
    <p:spTree>
      <p:nvGrpSpPr>
        <p:cNvPr id="1" name=""/>
        <p:cNvGrpSpPr/>
        <p:nvPr/>
      </p:nvGrpSpPr>
      <p:grpSpPr>
        <a:xfrm>
          <a:off x="0" y="0"/>
          <a:ext cx="0" cy="0"/>
          <a:chOff x="0" y="0"/>
          <a:chExt cx="0" cy="0"/>
        </a:xfrm>
      </p:grpSpPr>
      <p:sp>
        <p:nvSpPr>
          <p:cNvPr id="18" name="Baggrund">
            <a:extLst>
              <a:ext uri="{FF2B5EF4-FFF2-40B4-BE49-F238E27FC236}">
                <a16:creationId xmlns:a16="http://schemas.microsoft.com/office/drawing/2014/main" id="{A203E482-3CDF-036F-0708-4D0C3DF71AE9}"/>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Picture Placeholder 7">
            <a:extLst>
              <a:ext uri="{FF2B5EF4-FFF2-40B4-BE49-F238E27FC236}">
                <a16:creationId xmlns:a16="http://schemas.microsoft.com/office/drawing/2014/main" id="{108BECB9-D972-9829-978C-B168305D223D}"/>
              </a:ext>
            </a:extLst>
          </p:cNvPr>
          <p:cNvSpPr>
            <a:spLocks noGrp="1"/>
          </p:cNvSpPr>
          <p:nvPr>
            <p:ph type="pic" sz="quarter" idx="14" hasCustomPrompt="1"/>
          </p:nvPr>
        </p:nvSpPr>
        <p:spPr>
          <a:xfrm>
            <a:off x="-2" y="0"/>
            <a:ext cx="12048002" cy="6861600"/>
          </a:xfrm>
          <a:solidFill>
            <a:schemeClr val="tx1">
              <a:lumMod val="95000"/>
            </a:schemeClr>
          </a:solidFill>
        </p:spPr>
        <p:txBody>
          <a:bodyPr tIns="72000"/>
          <a:lstStyle>
            <a:lvl1pPr marL="0" indent="0" algn="ctr">
              <a:buNone/>
              <a:defRPr sz="1600">
                <a:solidFill>
                  <a:schemeClr val="bg1"/>
                </a:solidFill>
              </a:defRPr>
            </a:lvl1pPr>
          </a:lstStyle>
          <a:p>
            <a:r>
              <a:rPr lang="da-DK" dirty="0"/>
              <a:t>Klik på rammen og indsæt billede via Templafy Images/Billeder</a:t>
            </a:r>
          </a:p>
        </p:txBody>
      </p:sp>
      <p:sp>
        <p:nvSpPr>
          <p:cNvPr id="14" name="Element">
            <a:extLst>
              <a:ext uri="{FF2B5EF4-FFF2-40B4-BE49-F238E27FC236}">
                <a16:creationId xmlns:a16="http://schemas.microsoft.com/office/drawing/2014/main" id="{A3EBDC23-28DE-DCE6-C444-B9DBC477A2BF}"/>
              </a:ext>
            </a:extLst>
          </p:cNvPr>
          <p:cNvSpPr/>
          <p:nvPr userDrawn="1"/>
        </p:nvSpPr>
        <p:spPr>
          <a:xfrm>
            <a:off x="12048000" y="0"/>
            <a:ext cx="151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5" name="Undertitel 2">
            <a:extLst>
              <a:ext uri="{FF2B5EF4-FFF2-40B4-BE49-F238E27FC236}">
                <a16:creationId xmlns:a16="http://schemas.microsoft.com/office/drawing/2014/main" id="{A2C4460D-8385-F0CA-52D1-477ED42750BA}"/>
              </a:ext>
            </a:extLst>
          </p:cNvPr>
          <p:cNvSpPr>
            <a:spLocks noGrp="1"/>
          </p:cNvSpPr>
          <p:nvPr>
            <p:ph type="subTitle" idx="1" hasCustomPrompt="1"/>
          </p:nvPr>
        </p:nvSpPr>
        <p:spPr>
          <a:xfrm>
            <a:off x="720000" y="4316774"/>
            <a:ext cx="8335100" cy="1271824"/>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underoverskrift</a:t>
            </a:r>
          </a:p>
        </p:txBody>
      </p:sp>
      <p:sp>
        <p:nvSpPr>
          <p:cNvPr id="16" name="Name" descr="{&quot;templafy&quot;:{&quot;id&quot;:&quot;806c0f99-43af-46cb-9484-22169c89b249&quot;}}">
            <a:extLst>
              <a:ext uri="{FF2B5EF4-FFF2-40B4-BE49-F238E27FC236}">
                <a16:creationId xmlns:a16="http://schemas.microsoft.com/office/drawing/2014/main" id="{4B3973E0-755F-84BD-3093-F5A14B55E327}"/>
              </a:ext>
            </a:extLst>
          </p:cNvPr>
          <p:cNvSpPr/>
          <p:nvPr userDrawn="1"/>
        </p:nvSpPr>
        <p:spPr>
          <a:xfrm>
            <a:off x="720000" y="6400801"/>
            <a:ext cx="8335100" cy="45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800" noProof="0" dirty="0">
                <a:solidFill>
                  <a:schemeClr val="tx1"/>
                </a:solidFill>
              </a:rPr>
              <a:t>Thomas Boie Sveen</a:t>
            </a:r>
          </a:p>
        </p:txBody>
      </p:sp>
      <p:sp>
        <p:nvSpPr>
          <p:cNvPr id="17" name="Date" descr="{&quot;templafy&quot;:{&quot;id&quot;:&quot;762657d6-b897-415d-a92a-7697e697037c&quot;}}">
            <a:extLst>
              <a:ext uri="{FF2B5EF4-FFF2-40B4-BE49-F238E27FC236}">
                <a16:creationId xmlns:a16="http://schemas.microsoft.com/office/drawing/2014/main" id="{F8A29FD4-5861-BFB7-CFEF-AA583885432E}"/>
              </a:ext>
            </a:extLst>
          </p:cNvPr>
          <p:cNvSpPr txBox="1">
            <a:spLocks/>
          </p:cNvSpPr>
          <p:nvPr userDrawn="1"/>
        </p:nvSpPr>
        <p:spPr>
          <a:xfrm>
            <a:off x="9982201" y="6400801"/>
            <a:ext cx="1489074" cy="456769"/>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800" dirty="0">
                <a:solidFill>
                  <a:schemeClr val="tx1"/>
                </a:solidFill>
              </a:rPr>
              <a:t>25. september 2023</a:t>
            </a:r>
          </a:p>
        </p:txBody>
      </p:sp>
      <p:sp>
        <p:nvSpPr>
          <p:cNvPr id="19" name="Pladsholder til dato 18">
            <a:extLst>
              <a:ext uri="{FF2B5EF4-FFF2-40B4-BE49-F238E27FC236}">
                <a16:creationId xmlns:a16="http://schemas.microsoft.com/office/drawing/2014/main" id="{E1C7A997-9C61-52E8-AF73-2D101C9C4F04}"/>
              </a:ext>
            </a:extLst>
          </p:cNvPr>
          <p:cNvSpPr>
            <a:spLocks noGrp="1"/>
          </p:cNvSpPr>
          <p:nvPr>
            <p:ph type="dt" sz="half" idx="10"/>
          </p:nvPr>
        </p:nvSpPr>
        <p:spPr/>
        <p:txBody>
          <a:bodyPr/>
          <a:lstStyle/>
          <a:p>
            <a:fld id="{1DC81486-0C06-4A53-8CD5-AA6A1048FA3A}" type="datetime1">
              <a:rPr lang="da-DK" smtClean="0"/>
              <a:t>23-09-2025</a:t>
            </a:fld>
            <a:endParaRPr lang="da-DK" dirty="0"/>
          </a:p>
        </p:txBody>
      </p:sp>
      <p:sp>
        <p:nvSpPr>
          <p:cNvPr id="20" name="Pladsholder til sidefod 19">
            <a:extLst>
              <a:ext uri="{FF2B5EF4-FFF2-40B4-BE49-F238E27FC236}">
                <a16:creationId xmlns:a16="http://schemas.microsoft.com/office/drawing/2014/main" id="{B29DFCC8-1FAD-4EF3-6CE5-8FC78C987575}"/>
              </a:ext>
            </a:extLst>
          </p:cNvPr>
          <p:cNvSpPr>
            <a:spLocks noGrp="1"/>
          </p:cNvSpPr>
          <p:nvPr>
            <p:ph type="ftr" sz="quarter" idx="11"/>
          </p:nvPr>
        </p:nvSpPr>
        <p:spPr/>
        <p:txBody>
          <a:bodyPr/>
          <a:lstStyle/>
          <a:p>
            <a:endParaRPr lang="da-DK" dirty="0"/>
          </a:p>
        </p:txBody>
      </p:sp>
      <p:sp>
        <p:nvSpPr>
          <p:cNvPr id="21" name="Pladsholder til slidenummer 20">
            <a:extLst>
              <a:ext uri="{FF2B5EF4-FFF2-40B4-BE49-F238E27FC236}">
                <a16:creationId xmlns:a16="http://schemas.microsoft.com/office/drawing/2014/main" id="{DC846313-DA26-0FA1-DF3C-B4A7331D6F34}"/>
              </a:ext>
            </a:extLst>
          </p:cNvPr>
          <p:cNvSpPr>
            <a:spLocks noGrp="1"/>
          </p:cNvSpPr>
          <p:nvPr>
            <p:ph type="sldNum" sz="quarter" idx="12"/>
          </p:nvPr>
        </p:nvSpPr>
        <p:spPr>
          <a:xfrm>
            <a:off x="0" y="6858000"/>
            <a:ext cx="0" cy="0"/>
          </a:xfrm>
        </p:spPr>
        <p:txBody>
          <a:bodyPr/>
          <a:lstStyle>
            <a:lvl1pPr>
              <a:defRPr>
                <a:noFill/>
              </a:defRPr>
            </a:lvl1pPr>
          </a:lstStyle>
          <a:p>
            <a:r>
              <a:rPr lang="da-DK" dirty="0"/>
              <a:t>Side </a:t>
            </a:r>
            <a:fld id="{24C8C45C-947F-4981-8B3F-4F32E973C901}" type="slidenum">
              <a:rPr lang="da-DK" smtClean="0"/>
              <a:pPr/>
              <a:t>‹nr.›</a:t>
            </a:fld>
            <a:endParaRPr lang="da-DK" dirty="0"/>
          </a:p>
        </p:txBody>
      </p:sp>
      <p:pic>
        <p:nvPicPr>
          <p:cNvPr id="6" name="logo" descr="{&quot;templafy&quot;:{&quot;id&quot;:&quot;a850a407-dc51-4a48-aa24-65abba35d1a8&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213" y="720000"/>
            <a:ext cx="2194613" cy="655282"/>
          </a:xfrm>
          <a:prstGeom prst="rect">
            <a:avLst/>
          </a:prstGeom>
        </p:spPr>
      </p:pic>
      <p:sp>
        <p:nvSpPr>
          <p:cNvPr id="4" name="Title 1">
            <a:extLst>
              <a:ext uri="{FF2B5EF4-FFF2-40B4-BE49-F238E27FC236}">
                <a16:creationId xmlns:a16="http://schemas.microsoft.com/office/drawing/2014/main" id="{6CE676AB-A231-D45D-FBAD-299A430F0F49}"/>
              </a:ext>
            </a:extLst>
          </p:cNvPr>
          <p:cNvSpPr>
            <a:spLocks noGrp="1"/>
          </p:cNvSpPr>
          <p:nvPr>
            <p:ph type="title" hasCustomPrompt="1"/>
          </p:nvPr>
        </p:nvSpPr>
        <p:spPr>
          <a:xfrm>
            <a:off x="719138" y="2231938"/>
            <a:ext cx="8335100" cy="1778909"/>
          </a:xfrm>
        </p:spPr>
        <p:txBody>
          <a:bodyPr anchor="b" anchorCtr="0"/>
          <a:lstStyle>
            <a:lvl1pPr>
              <a:lnSpc>
                <a:spcPct val="90000"/>
              </a:lnSpc>
              <a:defRPr sz="6000"/>
            </a:lvl1pPr>
          </a:lstStyle>
          <a:p>
            <a:r>
              <a:rPr lang="da-DK" dirty="0"/>
              <a:t>Klik for at tilføje overskrift</a:t>
            </a:r>
          </a:p>
        </p:txBody>
      </p:sp>
    </p:spTree>
    <p:extLst>
      <p:ext uri="{BB962C8B-B14F-4D97-AF65-F5344CB8AC3E}">
        <p14:creationId xmlns:p14="http://schemas.microsoft.com/office/powerpoint/2010/main" val="972267570"/>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23. september 2025</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864026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23. september 2025</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861207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287408A-2C93-4FDA-893A-85FA7EDCDC14}"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6138780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3320897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738151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699185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1276854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81498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23. september 2025</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291492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23. september 2025</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5820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Et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3B0B8-21F0-341F-784C-942BAECF560D}"/>
              </a:ext>
            </a:extLst>
          </p:cNvPr>
          <p:cNvSpPr>
            <a:spLocks noGrp="1"/>
          </p:cNvSpPr>
          <p:nvPr>
            <p:ph type="title" hasCustomPrompt="1"/>
          </p:nvPr>
        </p:nvSpPr>
        <p:spPr/>
        <p:txBody>
          <a:bodyPr/>
          <a:lstStyle>
            <a:lvl1pPr>
              <a:lnSpc>
                <a:spcPct val="93000"/>
              </a:lnSpc>
              <a:defRPr/>
            </a:lvl1pPr>
          </a:lstStyle>
          <a:p>
            <a:r>
              <a:rPr lang="da-DK" dirty="0"/>
              <a:t>Klik for at tilføje titel i maks. to linjer</a:t>
            </a:r>
          </a:p>
        </p:txBody>
      </p:sp>
      <p:sp>
        <p:nvSpPr>
          <p:cNvPr id="3" name="Pladsholder til indhold 2">
            <a:extLst>
              <a:ext uri="{FF2B5EF4-FFF2-40B4-BE49-F238E27FC236}">
                <a16:creationId xmlns:a16="http://schemas.microsoft.com/office/drawing/2014/main" id="{2993A456-B0DA-6E37-E7F7-78B31B62B6DB}"/>
              </a:ext>
            </a:extLst>
          </p:cNvPr>
          <p:cNvSpPr>
            <a:spLocks noGrp="1"/>
          </p:cNvSpPr>
          <p:nvPr>
            <p:ph idx="1" hasCustomPrompt="1"/>
          </p:nvPr>
        </p:nvSpPr>
        <p:spPr/>
        <p:txBody>
          <a:bodyPr/>
          <a:lstStyle>
            <a:lvl1pPr>
              <a:defRPr/>
            </a:lvl1pPr>
          </a:lstStyle>
          <a:p>
            <a:pPr lvl="0"/>
            <a:r>
              <a:rPr lang="da-DK" dirty="0"/>
              <a:t>Klik for at tilføje tekst                                                                                                                                                                    For Intro-tekst: klik TAB fire gange                                                                                                                                               Klik ENTER og derefter TAB for at se næste tekstformat                                                                                                              Klik SHIFT+TAB for at se foregående tekstformat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A6E7D75E-CAEE-4406-2331-168999558618}"/>
              </a:ext>
            </a:extLst>
          </p:cNvPr>
          <p:cNvSpPr>
            <a:spLocks noGrp="1"/>
          </p:cNvSpPr>
          <p:nvPr>
            <p:ph type="dt" sz="half" idx="10"/>
          </p:nvPr>
        </p:nvSpPr>
        <p:spPr/>
        <p:txBody>
          <a:bodyPr/>
          <a:lstStyle/>
          <a:p>
            <a:fld id="{61B1F00C-AA81-451C-9F2E-28BAD98A005E}" type="datetime1">
              <a:rPr lang="da-DK" smtClean="0"/>
              <a:t>23-09-2025</a:t>
            </a:fld>
            <a:endParaRPr lang="da-DK" dirty="0"/>
          </a:p>
        </p:txBody>
      </p:sp>
      <p:sp>
        <p:nvSpPr>
          <p:cNvPr id="5" name="Pladsholder til sidefod 4">
            <a:extLst>
              <a:ext uri="{FF2B5EF4-FFF2-40B4-BE49-F238E27FC236}">
                <a16:creationId xmlns:a16="http://schemas.microsoft.com/office/drawing/2014/main" id="{FE52C076-F90E-75A8-4F73-5E6DDB53DB7F}"/>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DF14AC2F-F82D-B406-9CBA-84C19D34CBD9}"/>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09344873"/>
      </p:ext>
    </p:extLst>
  </p:cSld>
  <p:clrMapOvr>
    <a:masterClrMapping/>
  </p:clrMapOvr>
  <p:extLst>
    <p:ext uri="{DCECCB84-F9BA-43D5-87BE-67443E8EF086}">
      <p15:sldGuideLst xmlns:p15="http://schemas.microsoft.com/office/powerpoint/2012/main">
        <p15:guide id="1" orient="horz" pos="1265">
          <p15:clr>
            <a:srgbClr val="A4A3A4"/>
          </p15:clr>
        </p15:guide>
        <p15:guide id="2" orient="horz" pos="410">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23. september 2025</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491128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br>
              <a:rPr lang="da-DK" altLang="da-DK" sz="1000" b="1" noProof="1">
                <a:cs typeface="Arial" panose="020B0604020202020204" pitchFamily="34" charset="0"/>
              </a:rPr>
            </a:b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br>
              <a:rPr lang="da-DK" altLang="da-DK" sz="1000" b="1" noProof="1">
                <a:cs typeface="Arial" panose="020B0604020202020204" pitchFamily="34" charset="0"/>
              </a:rPr>
            </a:b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1222517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3899800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17222690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1E351CED-465B-40B5-ADCE-957C918F227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775046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1E351CED-465B-40B5-ADCE-957C918F227B}"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2864612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1E351CED-465B-40B5-ADCE-957C918F227B}"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26290197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1E351CED-465B-40B5-ADCE-957C918F227B}"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30590536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51CED-465B-40B5-ADCE-957C918F227B}"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2780866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E351CED-465B-40B5-ADCE-957C918F227B}"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359017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 og billede 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6D4FF46-CE6D-B856-836B-59F03AD92EA8}"/>
              </a:ext>
            </a:extLst>
          </p:cNvPr>
          <p:cNvSpPr>
            <a:spLocks noGrp="1"/>
          </p:cNvSpPr>
          <p:nvPr>
            <p:ph type="title" hasCustomPrompt="1"/>
          </p:nvPr>
        </p:nvSpPr>
        <p:spPr>
          <a:xfrm>
            <a:off x="719137" y="650342"/>
            <a:ext cx="6249987" cy="1149666"/>
          </a:xfrm>
        </p:spPr>
        <p:txBody>
          <a:bodyPr/>
          <a:lstStyle>
            <a:lvl1pPr>
              <a:defRPr>
                <a:solidFill>
                  <a:srgbClr val="00A000"/>
                </a:solidFill>
              </a:defRPr>
            </a:lvl1pPr>
          </a:lstStyle>
          <a:p>
            <a:r>
              <a:rPr lang="da-DK" dirty="0"/>
              <a:t>Klik for at tilføje titel i maks. to linjer</a:t>
            </a:r>
          </a:p>
        </p:txBody>
      </p:sp>
      <p:sp>
        <p:nvSpPr>
          <p:cNvPr id="3" name="Content Placeholder 2"/>
          <p:cNvSpPr>
            <a:spLocks noGrp="1"/>
          </p:cNvSpPr>
          <p:nvPr>
            <p:ph sz="half" idx="1" hasCustomPrompt="1"/>
          </p:nvPr>
        </p:nvSpPr>
        <p:spPr>
          <a:xfrm>
            <a:off x="720000" y="2008800"/>
            <a:ext cx="5673600" cy="4125300"/>
          </a:xfrm>
        </p:spPr>
        <p:txBody>
          <a:bodyPr/>
          <a:lstStyle>
            <a:lvl1pPr>
              <a:defRPr/>
            </a:lvl1pPr>
          </a:lstStyle>
          <a:p>
            <a:pPr lvl="0"/>
            <a:r>
              <a:rPr lang="da-DK" dirty="0"/>
              <a:t>Klik for at tilføje tekst                                                                   For Intro-tekst: klik TAB fire gange                                                 Klik ENTER og derefter TAB for at se næste tekstformat.            Klik SHIFT+TAB for at se foregående tekstformat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7113600" y="0"/>
            <a:ext cx="5079600" cy="6858000"/>
          </a:xfrm>
          <a:solidFill>
            <a:schemeClr val="bg1">
              <a:lumMod val="95000"/>
            </a:schemeClr>
          </a:solidFill>
        </p:spPr>
        <p:txBody>
          <a:bodyPr tIns="72000"/>
          <a:lstStyle>
            <a:lvl1pPr marL="0" indent="0" algn="ctr">
              <a:buNone/>
              <a:defRPr sz="1600"/>
            </a:lvl1pPr>
          </a:lstStyle>
          <a:p>
            <a:r>
              <a:rPr lang="da-DK" dirty="0"/>
              <a:t>Klik på rammen og indsæt billede via Templafy Images /Billeder</a:t>
            </a:r>
          </a:p>
        </p:txBody>
      </p:sp>
      <p:sp>
        <p:nvSpPr>
          <p:cNvPr id="8" name="Pladsholder til dato 7">
            <a:extLst>
              <a:ext uri="{FF2B5EF4-FFF2-40B4-BE49-F238E27FC236}">
                <a16:creationId xmlns:a16="http://schemas.microsoft.com/office/drawing/2014/main" id="{C3B3B563-F224-9CFB-2FE8-16FD62C9C2A8}"/>
              </a:ext>
            </a:extLst>
          </p:cNvPr>
          <p:cNvSpPr>
            <a:spLocks noGrp="1"/>
          </p:cNvSpPr>
          <p:nvPr>
            <p:ph type="dt" sz="half" idx="16"/>
          </p:nvPr>
        </p:nvSpPr>
        <p:spPr/>
        <p:txBody>
          <a:bodyPr/>
          <a:lstStyle/>
          <a:p>
            <a:fld id="{6666F036-CB9B-4745-AAB4-28D8EDF7CDE0}" type="datetime1">
              <a:rPr lang="da-DK" smtClean="0"/>
              <a:t>23-09-2025</a:t>
            </a:fld>
            <a:endParaRPr lang="da-DK" dirty="0"/>
          </a:p>
        </p:txBody>
      </p:sp>
      <p:sp>
        <p:nvSpPr>
          <p:cNvPr id="12" name="Pladsholder til sidefod 11">
            <a:extLst>
              <a:ext uri="{FF2B5EF4-FFF2-40B4-BE49-F238E27FC236}">
                <a16:creationId xmlns:a16="http://schemas.microsoft.com/office/drawing/2014/main" id="{A2B5294C-FE81-7003-740A-D4DE8E74D308}"/>
              </a:ext>
            </a:extLst>
          </p:cNvPr>
          <p:cNvSpPr>
            <a:spLocks noGrp="1"/>
          </p:cNvSpPr>
          <p:nvPr>
            <p:ph type="ftr" sz="quarter" idx="17"/>
          </p:nvPr>
        </p:nvSpPr>
        <p:spPr/>
        <p:txBody>
          <a:bodyPr/>
          <a:lstStyle/>
          <a:p>
            <a:endParaRPr lang="da-DK" dirty="0"/>
          </a:p>
        </p:txBody>
      </p:sp>
      <p:sp>
        <p:nvSpPr>
          <p:cNvPr id="13" name="Pladsholder til slidenummer 12">
            <a:extLst>
              <a:ext uri="{FF2B5EF4-FFF2-40B4-BE49-F238E27FC236}">
                <a16:creationId xmlns:a16="http://schemas.microsoft.com/office/drawing/2014/main" id="{76A5877A-B296-86F1-727D-5E8A0D1A866C}"/>
              </a:ext>
            </a:extLst>
          </p:cNvPr>
          <p:cNvSpPr>
            <a:spLocks noGrp="1"/>
          </p:cNvSpPr>
          <p:nvPr>
            <p:ph type="sldNum" sz="quarter" idx="18"/>
          </p:nvPr>
        </p:nvSpPr>
        <p:spPr>
          <a:xfrm>
            <a:off x="5834800" y="6399170"/>
            <a:ext cx="5588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77932095"/>
      </p:ext>
    </p:extLst>
  </p:cSld>
  <p:clrMapOvr>
    <a:masterClrMapping/>
  </p:clrMapOvr>
  <p:extLst>
    <p:ext uri="{DCECCB84-F9BA-43D5-87BE-67443E8EF086}">
      <p15:sldGuideLst xmlns:p15="http://schemas.microsoft.com/office/powerpoint/2012/main">
        <p15:guide id="1" pos="4027">
          <p15:clr>
            <a:srgbClr val="A4A3A4"/>
          </p15:clr>
        </p15:guide>
        <p15:guide id="2" pos="4481">
          <p15:clr>
            <a:srgbClr val="A4A3A4"/>
          </p15:clr>
        </p15:guide>
        <p15:guide id="3" orient="horz" pos="1265">
          <p15:clr>
            <a:srgbClr val="A4A3A4"/>
          </p15:clr>
        </p15:guide>
        <p15:guide id="4" pos="4390">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E351CED-465B-40B5-ADCE-957C918F227B}"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35915485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2979585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‹nr.›</a:t>
            </a:fld>
            <a:endParaRPr lang="en-US"/>
          </a:p>
        </p:txBody>
      </p:sp>
    </p:spTree>
    <p:extLst>
      <p:ext uri="{BB962C8B-B14F-4D97-AF65-F5344CB8AC3E}">
        <p14:creationId xmlns:p14="http://schemas.microsoft.com/office/powerpoint/2010/main" val="9170101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23. september 2025</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134493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ags" Target="../tags/tag4.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tags" Target="../tags/tag1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tags" Target="../tags/tag7.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tags" Target="../tags/tag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2.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7.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tags" Target="../tags/tag1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tags" Target="../tags/tag2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tags" Target="../tags/tag15.xml"/><Relationship Id="rId33" Type="http://schemas.openxmlformats.org/officeDocument/2006/relationships/tags" Target="../tags/tag2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tags" Target="../tags/tag1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tags" Target="../tags/tag14.xml"/><Relationship Id="rId32" Type="http://schemas.openxmlformats.org/officeDocument/2006/relationships/tags" Target="../tags/tag22.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ags" Target="../tags/tag13.xml"/><Relationship Id="rId28" Type="http://schemas.openxmlformats.org/officeDocument/2006/relationships/tags" Target="../tags/tag1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ags" Target="../tags/tag2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theme" Target="../theme/theme3.xml"/><Relationship Id="rId27" Type="http://schemas.openxmlformats.org/officeDocument/2006/relationships/tags" Target="../tags/tag17.xml"/><Relationship Id="rId30" Type="http://schemas.openxmlformats.org/officeDocument/2006/relationships/tags" Target="../tags/tag20.xml"/><Relationship Id="rId35" Type="http://schemas.openxmlformats.org/officeDocument/2006/relationships/image" Target="../media/image2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8" y="650342"/>
            <a:ext cx="10748962" cy="1149666"/>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720000" y="2008800"/>
            <a:ext cx="10749600" cy="4125600"/>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endParaRPr lang="da-DK" dirty="0"/>
          </a:p>
          <a:p>
            <a:pPr lvl="1"/>
            <a:r>
              <a:rPr lang="da-DK" noProof="0" dirty="0"/>
              <a:t>Niveau 2</a:t>
            </a:r>
            <a:endParaRPr lang="da-DK" dirty="0"/>
          </a:p>
          <a:p>
            <a:pPr lvl="2"/>
            <a:r>
              <a:rPr lang="da-DK" noProof="0" dirty="0"/>
              <a:t>Niveau 3</a:t>
            </a:r>
            <a:endParaRPr lang="da-DK" dirty="0"/>
          </a:p>
          <a:p>
            <a:pPr lvl="3"/>
            <a:r>
              <a:rPr lang="da-DK" noProof="0" dirty="0"/>
              <a:t>Niveau 4</a:t>
            </a:r>
            <a:endParaRPr lang="da-DK" dirty="0"/>
          </a:p>
          <a:p>
            <a:pPr lvl="4"/>
            <a:r>
              <a:rPr lang="da-DK" noProof="0" dirty="0"/>
              <a:t>Niveau 5, manchet/underoverskrift</a:t>
            </a:r>
            <a:endParaRPr lang="da-DK" dirty="0"/>
          </a:p>
          <a:p>
            <a:pPr lvl="5"/>
            <a:r>
              <a:rPr lang="da-DK" noProof="0" dirty="0"/>
              <a:t>Niveau 6</a:t>
            </a:r>
            <a:endParaRPr lang="da-DK" dirty="0"/>
          </a:p>
          <a:p>
            <a:pPr lvl="6"/>
            <a:r>
              <a:rPr lang="da-DK" noProof="0" dirty="0"/>
              <a:t>Niveau 7</a:t>
            </a:r>
            <a:endParaRPr lang="da-DK" dirty="0"/>
          </a:p>
          <a:p>
            <a:pPr lvl="7"/>
            <a:r>
              <a:rPr lang="da-DK" noProof="0" dirty="0"/>
              <a:t>Niveau 8</a:t>
            </a:r>
            <a:endParaRPr lang="da-DK" dirty="0"/>
          </a:p>
          <a:p>
            <a:pPr lvl="8"/>
            <a:r>
              <a:rPr lang="da-DK" noProof="0" dirty="0"/>
              <a:t>Niveau 9</a:t>
            </a:r>
            <a:endParaRPr lang="da-DK" dirty="0"/>
          </a:p>
        </p:txBody>
      </p:sp>
      <p:sp>
        <p:nvSpPr>
          <p:cNvPr id="4" name="Pladsholder til dato 18"/>
          <p:cNvSpPr>
            <a:spLocks noGrp="1"/>
          </p:cNvSpPr>
          <p:nvPr>
            <p:ph type="dt" sz="half" idx="2"/>
          </p:nvPr>
        </p:nvSpPr>
        <p:spPr>
          <a:xfrm>
            <a:off x="0" y="6858000"/>
            <a:ext cx="0" cy="0"/>
          </a:xfrm>
          <a:prstGeom prst="rect">
            <a:avLst/>
          </a:prstGeom>
        </p:spPr>
        <p:txBody>
          <a:bodyPr vert="horz" lIns="0" tIns="0" rIns="0" bIns="0" rtlCol="0" anchor="b" anchorCtr="0"/>
          <a:lstStyle>
            <a:lvl1pPr algn="l">
              <a:defRPr sz="800">
                <a:noFill/>
              </a:defRPr>
            </a:lvl1pPr>
          </a:lstStyle>
          <a:p>
            <a:fld id="{61B1F00C-AA81-451C-9F2E-28BAD98A005E}" type="datetime1">
              <a:rPr lang="da-DK" smtClean="0"/>
              <a:t>23-09-2025</a:t>
            </a:fld>
            <a:endParaRPr lang="da-DK" dirty="0"/>
          </a:p>
        </p:txBody>
      </p:sp>
      <p:sp>
        <p:nvSpPr>
          <p:cNvPr id="5" name="Pladsholder til sidefod 19"/>
          <p:cNvSpPr>
            <a:spLocks noGrp="1"/>
          </p:cNvSpPr>
          <p:nvPr>
            <p:ph type="ftr" sz="quarter" idx="3"/>
          </p:nvPr>
        </p:nvSpPr>
        <p:spPr>
          <a:xfrm>
            <a:off x="0" y="6858000"/>
            <a:ext cx="0" cy="0"/>
          </a:xfrm>
          <a:prstGeom prst="rect">
            <a:avLst/>
          </a:prstGeom>
        </p:spPr>
        <p:txBody>
          <a:bodyPr vert="horz" lIns="0" tIns="0" rIns="0" bIns="0" rtlCol="0" anchor="b" anchorCtr="0"/>
          <a:lstStyle>
            <a:lvl1pPr algn="l">
              <a:defRPr sz="800">
                <a:noFill/>
              </a:defRPr>
            </a:lvl1pPr>
          </a:lstStyle>
          <a:p>
            <a:endParaRPr lang="da-DK" dirty="0"/>
          </a:p>
        </p:txBody>
      </p:sp>
      <p:sp>
        <p:nvSpPr>
          <p:cNvPr id="6" name="Slide Number Placeholder 5"/>
          <p:cNvSpPr>
            <a:spLocks noGrp="1"/>
          </p:cNvSpPr>
          <p:nvPr>
            <p:ph type="sldNum" sz="quarter" idx="4"/>
          </p:nvPr>
        </p:nvSpPr>
        <p:spPr>
          <a:xfrm>
            <a:off x="10909300" y="6399170"/>
            <a:ext cx="558800" cy="180000"/>
          </a:xfrm>
          <a:prstGeom prst="rect">
            <a:avLst/>
          </a:prstGeom>
        </p:spPr>
        <p:txBody>
          <a:bodyPr vert="horz" lIns="0" tIns="0" rIns="0" bIns="0" rtlCol="0" anchor="t" anchorCtr="0"/>
          <a:lstStyle>
            <a:lvl1pPr algn="r">
              <a:defRPr sz="800">
                <a:solidFill>
                  <a:schemeClr val="tx1"/>
                </a:solidFill>
              </a:defRPr>
            </a:lvl1pPr>
          </a:lstStyle>
          <a:p>
            <a:fld id="{24C8C45C-947F-4981-8B3F-4F32E973C901}" type="slidenum">
              <a:rPr lang="da-DK" smtClean="0"/>
              <a:pPr/>
              <a:t>‹nr.›</a:t>
            </a:fld>
            <a:endParaRPr lang="da-DK" dirty="0"/>
          </a:p>
        </p:txBody>
      </p:sp>
      <p:sp>
        <p:nvSpPr>
          <p:cNvPr id="15" name="Titel" descr="{&quot;templafy&quot;:{&quot;id&quot;:&quot;a5cde42a-0820-4478-84b5-9eef13597339&quot;}}">
            <a:extLst>
              <a:ext uri="{FF2B5EF4-FFF2-40B4-BE49-F238E27FC236}">
                <a16:creationId xmlns:a16="http://schemas.microsoft.com/office/drawing/2014/main" id="{445AC3AE-1A66-6490-B603-DA0B48681A89}"/>
              </a:ext>
            </a:extLst>
          </p:cNvPr>
          <p:cNvSpPr/>
          <p:nvPr userDrawn="1"/>
        </p:nvSpPr>
        <p:spPr>
          <a:xfrm>
            <a:off x="719138" y="6399170"/>
            <a:ext cx="519906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800" noProof="0" dirty="0">
              <a:solidFill>
                <a:schemeClr val="tx1"/>
              </a:solidFill>
            </a:endParaRPr>
          </a:p>
        </p:txBody>
      </p:sp>
    </p:spTree>
    <p:extLst>
      <p:ext uri="{BB962C8B-B14F-4D97-AF65-F5344CB8AC3E}">
        <p14:creationId xmlns:p14="http://schemas.microsoft.com/office/powerpoint/2010/main" val="325958485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49" r:id="rId37"/>
    <p:sldLayoutId id="2147483750" r:id="rId38"/>
    <p:sldLayoutId id="2147483763" r:id="rId39"/>
  </p:sldLayoutIdLst>
  <p:hf hdr="0" ftr="0" dt="0"/>
  <p:txStyles>
    <p:titleStyle>
      <a:lvl1pPr algn="l" defTabSz="914400" rtl="0" eaLnBrk="1" latinLnBrk="0" hangingPunct="1">
        <a:lnSpc>
          <a:spcPct val="93000"/>
        </a:lnSpc>
        <a:spcBef>
          <a:spcPct val="0"/>
        </a:spcBef>
        <a:buNone/>
        <a:defRPr sz="4000" b="1" kern="1200">
          <a:solidFill>
            <a:schemeClr val="tx1"/>
          </a:solidFill>
          <a:latin typeface="+mj-lt"/>
          <a:ea typeface="+mj-ea"/>
          <a:cs typeface="+mj-cs"/>
        </a:defRPr>
      </a:lvl1pPr>
    </p:titleStyle>
    <p:bodyStyle>
      <a:lvl1pPr marL="144000" indent="-144000" algn="l" defTabSz="914400" rtl="0" eaLnBrk="1" latinLnBrk="0" hangingPunct="1">
        <a:lnSpc>
          <a:spcPct val="110000"/>
        </a:lnSpc>
        <a:spcBef>
          <a:spcPts val="600"/>
        </a:spcBef>
        <a:buClrTx/>
        <a:buFont typeface="Segoe UI" panose="020B0502040204020203" pitchFamily="34" charset="0"/>
        <a:buChar char="•"/>
        <a:defRPr sz="1500" kern="1200">
          <a:solidFill>
            <a:schemeClr val="tx1"/>
          </a:solidFill>
          <a:latin typeface="+mn-lt"/>
          <a:ea typeface="+mn-ea"/>
          <a:cs typeface="+mn-cs"/>
        </a:defRPr>
      </a:lvl1pPr>
      <a:lvl2pPr marL="288000" indent="-144000" algn="l" defTabSz="914400" rtl="0" eaLnBrk="1" latinLnBrk="0" hangingPunct="1">
        <a:lnSpc>
          <a:spcPct val="110000"/>
        </a:lnSpc>
        <a:spcBef>
          <a:spcPts val="600"/>
        </a:spcBef>
        <a:buClrTx/>
        <a:buFont typeface="Arial" panose="020B0604020202020204" pitchFamily="34" charset="0"/>
        <a:buChar char="•"/>
        <a:defRPr sz="1400" kern="1200">
          <a:solidFill>
            <a:schemeClr val="tx1"/>
          </a:solidFill>
          <a:latin typeface="+mn-lt"/>
          <a:ea typeface="+mn-ea"/>
          <a:cs typeface="+mn-cs"/>
        </a:defRPr>
      </a:lvl2pPr>
      <a:lvl3pPr marL="432000" indent="-144000" algn="l" defTabSz="9144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600"/>
        </a:spcBef>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4000"/>
        </a:lnSpc>
        <a:spcBef>
          <a:spcPts val="0"/>
        </a:spcBef>
        <a:buFont typeface="Arial" panose="020B0604020202020204" pitchFamily="34" charset="0"/>
        <a:buChar char="​"/>
        <a:defRPr sz="2000" kern="1200">
          <a:solidFill>
            <a:schemeClr val="tx1"/>
          </a:solidFill>
          <a:latin typeface="+mn-lt"/>
          <a:ea typeface="+mn-ea"/>
          <a:cs typeface="+mn-cs"/>
        </a:defRPr>
      </a:lvl5pPr>
      <a:lvl6pPr marL="144000" indent="-144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144000" indent="-1440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44000" indent="-144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4000"/>
        </a:lnSpc>
        <a:spcBef>
          <a:spcPts val="0"/>
        </a:spcBef>
        <a:buFont typeface="Arial" panose="020B0604020202020204" pitchFamily="34" charset="0"/>
        <a:buNone/>
        <a:defRPr sz="3200" b="1"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864">
          <p15:clr>
            <a:srgbClr val="A4A3A4"/>
          </p15:clr>
        </p15:guide>
        <p15:guide id="27" pos="453">
          <p15:clr>
            <a:srgbClr val="A4A3A4"/>
          </p15:clr>
        </p15:guide>
        <p15:guide id="28" pos="7226">
          <p15:clr>
            <a:srgbClr val="A4A3A4"/>
          </p15:clr>
        </p15:guide>
        <p15:guide id="29" orient="horz" pos="453">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798">
                <a:solidFill>
                  <a:schemeClr val="tx1"/>
                </a:solidFill>
              </a:defRPr>
            </a:lvl1pPr>
          </a:lstStyle>
          <a:p>
            <a:fld id="{F596E327-DAEB-43E9-99F4-183FC01F70E5}" type="datetime2">
              <a:rPr lang="da-DK" smtClean="0"/>
              <a:t>23. september 2025</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798">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798">
                <a:solidFill>
                  <a:schemeClr val="tx1"/>
                </a:solidFill>
              </a:defRPr>
            </a:lvl1pPr>
          </a:lstStyle>
          <a:p>
            <a:pPr algn="l"/>
            <a:fld id="{24C8C45C-947F-4981-8B3F-4F32E973C901}" type="slidenum">
              <a:rPr lang="da-DK" smtClean="0"/>
              <a:pPr algn="l"/>
              <a:t>‹nr.›</a:t>
            </a:fld>
            <a:endParaRPr lang="da-DK" dirty="0"/>
          </a:p>
        </p:txBody>
      </p:sp>
      <p:pic>
        <p:nvPicPr>
          <p:cNvPr id="9" name="STIL logo">
            <a:extLst>
              <a:ext uri="{FF2B5EF4-FFF2-40B4-BE49-F238E27FC236}">
                <a16:creationId xmlns:a16="http://schemas.microsoft.com/office/drawing/2014/main" id="{8B849FC9-42D4-4B8C-BABD-53794C600102}"/>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9799640" y="540445"/>
            <a:ext cx="1848901" cy="729235"/>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2"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2"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2"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2"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2"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2"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2"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noProof="0" dirty="0" err="1"/>
          </a:p>
        </p:txBody>
      </p:sp>
    </p:spTree>
    <p:extLst>
      <p:ext uri="{BB962C8B-B14F-4D97-AF65-F5344CB8AC3E}">
        <p14:creationId xmlns:p14="http://schemas.microsoft.com/office/powerpoint/2010/main" val="3400230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hf hdr="0" ftr="0"/>
  <p:txStyles>
    <p:titleStyle>
      <a:lvl1pPr algn="l" defTabSz="912573" rtl="0" eaLnBrk="1" latinLnBrk="0" hangingPunct="1">
        <a:lnSpc>
          <a:spcPct val="83000"/>
        </a:lnSpc>
        <a:spcBef>
          <a:spcPct val="0"/>
        </a:spcBef>
        <a:buNone/>
        <a:defRPr sz="3592" kern="1200">
          <a:solidFill>
            <a:schemeClr val="tx1"/>
          </a:solidFill>
          <a:latin typeface="+mj-lt"/>
          <a:ea typeface="+mj-ea"/>
          <a:cs typeface="+mj-cs"/>
        </a:defRPr>
      </a:lvl1pPr>
    </p:titleStyle>
    <p:bodyStyle>
      <a:lvl1pPr marL="179640" indent="-179640" algn="l" defTabSz="912573" rtl="0" eaLnBrk="1" latinLnBrk="0" hangingPunct="1">
        <a:lnSpc>
          <a:spcPct val="100000"/>
        </a:lnSpc>
        <a:spcBef>
          <a:spcPts val="1198"/>
        </a:spcBef>
        <a:buClr>
          <a:schemeClr val="accent1"/>
        </a:buClr>
        <a:buFont typeface="Arial" panose="020B0604020202020204" pitchFamily="34" charset="0"/>
        <a:buChar char="•"/>
        <a:defRPr sz="1996" kern="1200">
          <a:solidFill>
            <a:schemeClr val="tx1"/>
          </a:solidFill>
          <a:latin typeface="+mn-lt"/>
          <a:ea typeface="+mn-ea"/>
          <a:cs typeface="+mn-cs"/>
        </a:defRPr>
      </a:lvl1pPr>
      <a:lvl2pPr marL="359280" indent="-179640" algn="l" defTabSz="912573" rtl="0" eaLnBrk="1" latinLnBrk="0" hangingPunct="1">
        <a:lnSpc>
          <a:spcPct val="100000"/>
        </a:lnSpc>
        <a:spcBef>
          <a:spcPts val="598"/>
        </a:spcBef>
        <a:buClr>
          <a:schemeClr val="accent1"/>
        </a:buClr>
        <a:buFont typeface="Arial" panose="020B0604020202020204" pitchFamily="34" charset="0"/>
        <a:buChar char="•"/>
        <a:defRPr sz="1796" kern="1200">
          <a:solidFill>
            <a:schemeClr val="tx1"/>
          </a:solidFill>
          <a:latin typeface="+mn-lt"/>
          <a:ea typeface="+mn-ea"/>
          <a:cs typeface="+mn-cs"/>
        </a:defRPr>
      </a:lvl2pPr>
      <a:lvl3pPr marL="538921" indent="-179640" algn="l" defTabSz="912573" rtl="0" eaLnBrk="1" latinLnBrk="0" hangingPunct="1">
        <a:lnSpc>
          <a:spcPct val="100000"/>
        </a:lnSpc>
        <a:spcBef>
          <a:spcPts val="598"/>
        </a:spcBef>
        <a:buClr>
          <a:schemeClr val="accent1"/>
        </a:buClr>
        <a:buFont typeface="Arial" panose="020B0604020202020204" pitchFamily="34" charset="0"/>
        <a:buChar char="•"/>
        <a:defRPr sz="1596" kern="1200">
          <a:solidFill>
            <a:schemeClr val="tx1"/>
          </a:solidFill>
          <a:latin typeface="+mn-lt"/>
          <a:ea typeface="+mn-ea"/>
          <a:cs typeface="+mn-cs"/>
        </a:defRPr>
      </a:lvl3pPr>
      <a:lvl4pPr marL="0" indent="0" algn="l" defTabSz="912573" rtl="0" eaLnBrk="1" latinLnBrk="0" hangingPunct="1">
        <a:lnSpc>
          <a:spcPct val="100000"/>
        </a:lnSpc>
        <a:spcBef>
          <a:spcPts val="598"/>
        </a:spcBef>
        <a:buFont typeface="Arial" panose="020B0604020202020204" pitchFamily="34" charset="0"/>
        <a:buChar char="​"/>
        <a:defRPr sz="1996" b="1" kern="1200">
          <a:solidFill>
            <a:schemeClr val="tx1"/>
          </a:solidFill>
          <a:latin typeface="+mn-lt"/>
          <a:ea typeface="+mn-ea"/>
          <a:cs typeface="+mn-cs"/>
        </a:defRPr>
      </a:lvl4pPr>
      <a:lvl5pPr marL="0" indent="0" algn="l" defTabSz="912573" rtl="0" eaLnBrk="1" latinLnBrk="0" hangingPunct="1">
        <a:lnSpc>
          <a:spcPct val="100000"/>
        </a:lnSpc>
        <a:spcBef>
          <a:spcPts val="598"/>
        </a:spcBef>
        <a:buFont typeface="Arial" panose="020B0604020202020204" pitchFamily="34" charset="0"/>
        <a:buChar char="​"/>
        <a:defRPr sz="1996" kern="1200">
          <a:solidFill>
            <a:schemeClr val="tx1"/>
          </a:solidFill>
          <a:latin typeface="+mn-lt"/>
          <a:ea typeface="+mn-ea"/>
          <a:cs typeface="+mn-cs"/>
        </a:defRPr>
      </a:lvl5pPr>
      <a:lvl6pPr marL="179640" indent="-179640" algn="l" defTabSz="912573" rtl="0" eaLnBrk="1" latinLnBrk="0" hangingPunct="1">
        <a:lnSpc>
          <a:spcPct val="100000"/>
        </a:lnSpc>
        <a:spcBef>
          <a:spcPts val="598"/>
        </a:spcBef>
        <a:buFont typeface="+mj-lt"/>
        <a:buAutoNum type="arabicParenR"/>
        <a:defRPr sz="998" kern="1200">
          <a:solidFill>
            <a:schemeClr val="tx1"/>
          </a:solidFill>
          <a:latin typeface="+mn-lt"/>
          <a:ea typeface="+mn-ea"/>
          <a:cs typeface="+mn-cs"/>
        </a:defRPr>
      </a:lvl6pPr>
      <a:lvl7pPr marL="228143" indent="-228143" algn="l" defTabSz="912573" rtl="0" eaLnBrk="1" latinLnBrk="0" hangingPunct="1">
        <a:lnSpc>
          <a:spcPct val="100000"/>
        </a:lnSpc>
        <a:spcBef>
          <a:spcPts val="598"/>
        </a:spcBef>
        <a:buFont typeface="+mj-lt"/>
        <a:buAutoNum type="alphaLcParenR"/>
        <a:defRPr sz="998" kern="1200" baseline="0">
          <a:solidFill>
            <a:schemeClr val="tx1"/>
          </a:solidFill>
          <a:latin typeface="+mn-lt"/>
          <a:ea typeface="+mn-ea"/>
          <a:cs typeface="+mn-cs"/>
        </a:defRPr>
      </a:lvl7pPr>
      <a:lvl8pPr marL="179640" indent="-179640" algn="l" defTabSz="912573" rtl="0" eaLnBrk="1" latinLnBrk="0" hangingPunct="1">
        <a:lnSpc>
          <a:spcPct val="100000"/>
        </a:lnSpc>
        <a:spcBef>
          <a:spcPts val="598"/>
        </a:spcBef>
        <a:buFont typeface="Arial" panose="020B0604020202020204" pitchFamily="34" charset="0"/>
        <a:buChar char="•"/>
        <a:defRPr sz="998" kern="1200">
          <a:solidFill>
            <a:schemeClr val="tx1"/>
          </a:solidFill>
          <a:latin typeface="+mn-lt"/>
          <a:ea typeface="+mn-ea"/>
          <a:cs typeface="+mn-cs"/>
        </a:defRPr>
      </a:lvl8pPr>
      <a:lvl9pPr marL="0" indent="0" algn="l" defTabSz="912573" rtl="0" eaLnBrk="1" latinLnBrk="0" hangingPunct="1">
        <a:lnSpc>
          <a:spcPct val="100000"/>
        </a:lnSpc>
        <a:spcBef>
          <a:spcPts val="598"/>
        </a:spcBef>
        <a:buFont typeface="Arial" panose="020B0604020202020204" pitchFamily="34" charset="0"/>
        <a:buNone/>
        <a:defRPr sz="7186" kern="1200" baseline="0">
          <a:solidFill>
            <a:schemeClr val="tx1"/>
          </a:solidFill>
          <a:latin typeface="+mj-lt"/>
          <a:ea typeface="+mn-ea"/>
          <a:cs typeface="+mn-cs"/>
        </a:defRPr>
      </a:lvl9pPr>
    </p:bodyStyle>
    <p:otherStyle>
      <a:defPPr>
        <a:defRPr lang="en-US"/>
      </a:defPPr>
      <a:lvl1pPr marL="0" algn="l" defTabSz="912573" rtl="0" eaLnBrk="1" latinLnBrk="0" hangingPunct="1">
        <a:defRPr sz="1796" kern="1200">
          <a:solidFill>
            <a:schemeClr val="tx1"/>
          </a:solidFill>
          <a:latin typeface="+mn-lt"/>
          <a:ea typeface="+mn-ea"/>
          <a:cs typeface="+mn-cs"/>
        </a:defRPr>
      </a:lvl1pPr>
      <a:lvl2pPr marL="456286" algn="l" defTabSz="912573" rtl="0" eaLnBrk="1" latinLnBrk="0" hangingPunct="1">
        <a:defRPr sz="1796" kern="1200">
          <a:solidFill>
            <a:schemeClr val="tx1"/>
          </a:solidFill>
          <a:latin typeface="+mn-lt"/>
          <a:ea typeface="+mn-ea"/>
          <a:cs typeface="+mn-cs"/>
        </a:defRPr>
      </a:lvl2pPr>
      <a:lvl3pPr marL="912573" algn="l" defTabSz="912573" rtl="0" eaLnBrk="1" latinLnBrk="0" hangingPunct="1">
        <a:defRPr sz="1796" kern="1200">
          <a:solidFill>
            <a:schemeClr val="tx1"/>
          </a:solidFill>
          <a:latin typeface="+mn-lt"/>
          <a:ea typeface="+mn-ea"/>
          <a:cs typeface="+mn-cs"/>
        </a:defRPr>
      </a:lvl3pPr>
      <a:lvl4pPr marL="1368858" algn="l" defTabSz="912573" rtl="0" eaLnBrk="1" latinLnBrk="0" hangingPunct="1">
        <a:defRPr sz="1796" kern="1200">
          <a:solidFill>
            <a:schemeClr val="tx1"/>
          </a:solidFill>
          <a:latin typeface="+mn-lt"/>
          <a:ea typeface="+mn-ea"/>
          <a:cs typeface="+mn-cs"/>
        </a:defRPr>
      </a:lvl4pPr>
      <a:lvl5pPr marL="1825144" algn="l" defTabSz="912573" rtl="0" eaLnBrk="1" latinLnBrk="0" hangingPunct="1">
        <a:defRPr sz="1796" kern="1200">
          <a:solidFill>
            <a:schemeClr val="tx1"/>
          </a:solidFill>
          <a:latin typeface="+mn-lt"/>
          <a:ea typeface="+mn-ea"/>
          <a:cs typeface="+mn-cs"/>
        </a:defRPr>
      </a:lvl5pPr>
      <a:lvl6pPr marL="2281430" algn="l" defTabSz="912573" rtl="0" eaLnBrk="1" latinLnBrk="0" hangingPunct="1">
        <a:defRPr sz="1796" kern="1200">
          <a:solidFill>
            <a:schemeClr val="tx1"/>
          </a:solidFill>
          <a:latin typeface="+mn-lt"/>
          <a:ea typeface="+mn-ea"/>
          <a:cs typeface="+mn-cs"/>
        </a:defRPr>
      </a:lvl6pPr>
      <a:lvl7pPr marL="2737717" algn="l" defTabSz="912573" rtl="0" eaLnBrk="1" latinLnBrk="0" hangingPunct="1">
        <a:defRPr sz="1796" kern="1200">
          <a:solidFill>
            <a:schemeClr val="tx1"/>
          </a:solidFill>
          <a:latin typeface="+mn-lt"/>
          <a:ea typeface="+mn-ea"/>
          <a:cs typeface="+mn-cs"/>
        </a:defRPr>
      </a:lvl7pPr>
      <a:lvl8pPr marL="3194003" algn="l" defTabSz="912573" rtl="0" eaLnBrk="1" latinLnBrk="0" hangingPunct="1">
        <a:defRPr sz="1796" kern="1200">
          <a:solidFill>
            <a:schemeClr val="tx1"/>
          </a:solidFill>
          <a:latin typeface="+mn-lt"/>
          <a:ea typeface="+mn-ea"/>
          <a:cs typeface="+mn-cs"/>
        </a:defRPr>
      </a:lvl8pPr>
      <a:lvl9pPr marL="3650288" algn="l" defTabSz="912573" rtl="0" eaLnBrk="1" latinLnBrk="0" hangingPunct="1">
        <a:defRPr sz="179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2" pos="7339">
          <p15:clr>
            <a:srgbClr val="F26B43"/>
          </p15:clr>
        </p15:guide>
        <p15:guide id="3" orient="horz" pos="340">
          <p15:clr>
            <a:srgbClr val="F26B43"/>
          </p15:clr>
        </p15:guide>
        <p15:guide id="4" orient="horz" pos="3979">
          <p15:clr>
            <a:srgbClr val="F26B43"/>
          </p15:clr>
        </p15:guide>
        <p15:guide id="5" pos="923">
          <p15:clr>
            <a:srgbClr val="F26B43"/>
          </p15:clr>
        </p15:guide>
        <p15:guide id="6" pos="6756">
          <p15:clr>
            <a:srgbClr val="F26B43"/>
          </p15:clr>
        </p15:guide>
        <p15:guide id="7" pos="1506">
          <p15:clr>
            <a:srgbClr val="F26B43"/>
          </p15:clr>
        </p15:guide>
        <p15:guide id="8" pos="2090">
          <p15:clr>
            <a:srgbClr val="F26B43"/>
          </p15:clr>
        </p15:guide>
        <p15:guide id="9" pos="2673">
          <p15:clr>
            <a:srgbClr val="F26B43"/>
          </p15:clr>
        </p15:guide>
        <p15:guide id="10" pos="3256">
          <p15:clr>
            <a:srgbClr val="F26B43"/>
          </p15:clr>
        </p15:guide>
        <p15:guide id="11" pos="3840">
          <p15:clr>
            <a:srgbClr val="F26B43"/>
          </p15:clr>
        </p15:guide>
        <p15:guide id="12" pos="4423">
          <p15:clr>
            <a:srgbClr val="F26B43"/>
          </p15:clr>
        </p15:guide>
        <p15:guide id="13" pos="5006">
          <p15:clr>
            <a:srgbClr val="F26B43"/>
          </p15:clr>
        </p15:guide>
        <p15:guide id="14" pos="5589">
          <p15:clr>
            <a:srgbClr val="F26B43"/>
          </p15:clr>
        </p15:guide>
        <p15:guide id="15" pos="617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5D5DF24D-118F-4DCE-8BF9-83857A33C205}" type="datetime2">
              <a:rPr lang="da-DK" smtClean="0"/>
              <a:t>23. september 2025</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314339526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2" pos="7339">
          <p15:clr>
            <a:srgbClr val="F26B43"/>
          </p15:clr>
        </p15:guide>
        <p15:guide id="3" orient="horz" pos="340">
          <p15:clr>
            <a:srgbClr val="F26B43"/>
          </p15:clr>
        </p15:guide>
        <p15:guide id="4" orient="horz" pos="3979">
          <p15:clr>
            <a:srgbClr val="F26B43"/>
          </p15:clr>
        </p15:guide>
        <p15:guide id="5" pos="923">
          <p15:clr>
            <a:srgbClr val="F26B43"/>
          </p15:clr>
        </p15:guide>
        <p15:guide id="6" pos="6756">
          <p15:clr>
            <a:srgbClr val="F26B43"/>
          </p15:clr>
        </p15:guide>
        <p15:guide id="7" pos="1506">
          <p15:clr>
            <a:srgbClr val="F26B43"/>
          </p15:clr>
        </p15:guide>
        <p15:guide id="8" pos="2090">
          <p15:clr>
            <a:srgbClr val="F26B43"/>
          </p15:clr>
        </p15:guide>
        <p15:guide id="9" pos="2673">
          <p15:clr>
            <a:srgbClr val="F26B43"/>
          </p15:clr>
        </p15:guide>
        <p15:guide id="10" pos="3256">
          <p15:clr>
            <a:srgbClr val="F26B43"/>
          </p15:clr>
        </p15:guide>
        <p15:guide id="11" pos="3840">
          <p15:clr>
            <a:srgbClr val="F26B43"/>
          </p15:clr>
        </p15:guide>
        <p15:guide id="12" pos="4423">
          <p15:clr>
            <a:srgbClr val="F26B43"/>
          </p15:clr>
        </p15:guide>
        <p15:guide id="13" pos="5006">
          <p15:clr>
            <a:srgbClr val="F26B43"/>
          </p15:clr>
        </p15:guide>
        <p15:guide id="14" pos="5589">
          <p15:clr>
            <a:srgbClr val="F26B43"/>
          </p15:clr>
        </p15:guide>
        <p15:guide id="15" pos="617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51CED-465B-40B5-ADCE-957C918F227B}"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3CB2A-1702-4C1D-9CC4-8D472D39F19E}" type="slidenum">
              <a:rPr lang="en-US" smtClean="0"/>
              <a:t>‹nr.›</a:t>
            </a:fld>
            <a:endParaRPr lang="en-US"/>
          </a:p>
        </p:txBody>
      </p:sp>
    </p:spTree>
    <p:extLst>
      <p:ext uri="{BB962C8B-B14F-4D97-AF65-F5344CB8AC3E}">
        <p14:creationId xmlns:p14="http://schemas.microsoft.com/office/powerpoint/2010/main" val="411789311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exels.com/da-dk/foto/kaerlighed-kvinde-baerbar-computer-pige-3975659/" TargetMode="External"/><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pxhere.com/da/photo/927341" TargetMode="External"/><Relationship Id="rId2" Type="http://schemas.openxmlformats.org/officeDocument/2006/relationships/image" Target="../media/image32.jpg!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pexels.com/da-dk/foto/kaerlighed-kys-kysse-udenfor-4113818/" TargetMode="External"/><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a/mennesker-mand-voksen-h%C3%A6nder-barn-3120717/" TargetMode="External"/><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33.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83.xml"/><Relationship Id="rId6" Type="http://schemas.openxmlformats.org/officeDocument/2006/relationships/customXml" Target="../ink/ink3.xml"/><Relationship Id="rId5" Type="http://schemas.openxmlformats.org/officeDocument/2006/relationships/image" Target="../media/image34.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38.emf"/><Relationship Id="rId4"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hyperlink" Target="https://www.pexels.com/da-dk/foto/argang-bibliotek-boghandel-boghylde-1370295/" TargetMode="External"/><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6.xml"/><Relationship Id="rId1" Type="http://schemas.openxmlformats.org/officeDocument/2006/relationships/themeOverride" Target="../theme/themeOverride1.xml"/><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customXml" Target="../../customXml/item3.xml"/><Relationship Id="rId1" Type="http://schemas.openxmlformats.org/officeDocument/2006/relationships/customXml" Target="../../customXml/item1.xml"/><Relationship Id="rId5" Type="http://schemas.openxmlformats.org/officeDocument/2006/relationships/image" Target="../media/image26.jpeg"/><Relationship Id="rId4"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2EF7E-971C-EFD4-38D9-1729B5B43953}"/>
              </a:ext>
            </a:extLst>
          </p:cNvPr>
          <p:cNvSpPr>
            <a:spLocks noGrp="1"/>
          </p:cNvSpPr>
          <p:nvPr>
            <p:ph type="title"/>
          </p:nvPr>
        </p:nvSpPr>
        <p:spPr>
          <a:xfrm>
            <a:off x="831850" y="1709738"/>
            <a:ext cx="10515600" cy="2852737"/>
          </a:xfrm>
        </p:spPr>
        <p:txBody>
          <a:bodyPr anchor="b">
            <a:normAutofit/>
          </a:bodyPr>
          <a:lstStyle/>
          <a:p>
            <a:r>
              <a:rPr lang="da-DK" dirty="0"/>
              <a:t>Forældre og familiens betydning for børn og unges trivsel</a:t>
            </a:r>
          </a:p>
        </p:txBody>
      </p:sp>
      <p:sp>
        <p:nvSpPr>
          <p:cNvPr id="15" name="Text Placeholder 2">
            <a:extLst>
              <a:ext uri="{FF2B5EF4-FFF2-40B4-BE49-F238E27FC236}">
                <a16:creationId xmlns:a16="http://schemas.microsoft.com/office/drawing/2014/main" id="{6A0E0FE4-7911-E00D-7841-676C6543F9A8}"/>
              </a:ext>
            </a:extLst>
          </p:cNvPr>
          <p:cNvSpPr>
            <a:spLocks noGrp="1"/>
          </p:cNvSpPr>
          <p:nvPr>
            <p:ph type="body" idx="1"/>
          </p:nvPr>
        </p:nvSpPr>
        <p:spPr>
          <a:xfrm>
            <a:off x="831850" y="4589463"/>
            <a:ext cx="10515600" cy="1500187"/>
          </a:xfrm>
        </p:spPr>
        <p:txBody>
          <a:bodyPr/>
          <a:lstStyle/>
          <a:p>
            <a:r>
              <a:rPr lang="en-US" dirty="0"/>
              <a:t>Professor, </a:t>
            </a:r>
            <a:r>
              <a:rPr lang="en-US" dirty="0" err="1"/>
              <a:t>Ph.d.</a:t>
            </a:r>
            <a:r>
              <a:rPr lang="en-US" dirty="0"/>
              <a:t> Lene Tanggaard, Aalborg Universitet </a:t>
            </a:r>
            <a:r>
              <a:rPr lang="en-US" dirty="0" err="1"/>
              <a:t>og</a:t>
            </a:r>
            <a:r>
              <a:rPr lang="en-US" dirty="0"/>
              <a:t> </a:t>
            </a:r>
            <a:r>
              <a:rPr lang="en-US" dirty="0" err="1"/>
              <a:t>medlem</a:t>
            </a:r>
            <a:r>
              <a:rPr lang="en-US" dirty="0"/>
              <a:t> </a:t>
            </a:r>
            <a:r>
              <a:rPr lang="en-US" dirty="0" err="1"/>
              <a:t>af</a:t>
            </a:r>
            <a:r>
              <a:rPr lang="en-US" dirty="0"/>
              <a:t> </a:t>
            </a:r>
            <a:r>
              <a:rPr lang="en-US" dirty="0" err="1"/>
              <a:t>Trivselskommissionen</a:t>
            </a:r>
            <a:endParaRPr lang="en-US" dirty="0"/>
          </a:p>
        </p:txBody>
      </p:sp>
      <p:sp>
        <p:nvSpPr>
          <p:cNvPr id="3" name="Pladsholder til slidenummer 2">
            <a:extLst>
              <a:ext uri="{FF2B5EF4-FFF2-40B4-BE49-F238E27FC236}">
                <a16:creationId xmlns:a16="http://schemas.microsoft.com/office/drawing/2014/main" id="{5851ABA6-3F76-92DA-AC64-F789A6B89835}"/>
              </a:ext>
            </a:extLst>
          </p:cNvPr>
          <p:cNvSpPr>
            <a:spLocks noGrp="1"/>
          </p:cNvSpPr>
          <p:nvPr>
            <p:ph type="sldNum" sz="quarter" idx="12"/>
          </p:nvPr>
        </p:nvSpPr>
        <p:spPr>
          <a:xfrm>
            <a:off x="10909300" y="6399170"/>
            <a:ext cx="558800" cy="180000"/>
          </a:xfrm>
        </p:spPr>
        <p:txBody>
          <a:bodyPr anchor="t">
            <a:normAutofit/>
          </a:bodyPr>
          <a:lstStyle/>
          <a:p>
            <a:pPr>
              <a:spcAft>
                <a:spcPts val="600"/>
              </a:spcAft>
            </a:pPr>
            <a:fld id="{24C8C45C-947F-4981-8B3F-4F32E973C901}" type="slidenum">
              <a:rPr lang="da-DK" smtClean="0"/>
              <a:pPr>
                <a:spcAft>
                  <a:spcPts val="600"/>
                </a:spcAft>
              </a:pPr>
              <a:t>1</a:t>
            </a:fld>
            <a:endParaRPr lang="da-DK"/>
          </a:p>
        </p:txBody>
      </p:sp>
    </p:spTree>
    <p:extLst>
      <p:ext uri="{BB962C8B-B14F-4D97-AF65-F5344CB8AC3E}">
        <p14:creationId xmlns:p14="http://schemas.microsoft.com/office/powerpoint/2010/main" val="189909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321418BE-2880-4B0E-BC59-6626C3A37CA4}" type="datetime2">
              <a:rPr lang="da-DK" smtClean="0"/>
              <a:t>23. september 2025</a:t>
            </a:fld>
            <a:endParaRPr lang="da-DK" dirty="0"/>
          </a:p>
        </p:txBody>
      </p:sp>
      <p:sp>
        <p:nvSpPr>
          <p:cNvPr id="13" name="Pladsholder til indhold 3"/>
          <p:cNvSpPr txBox="1">
            <a:spLocks/>
          </p:cNvSpPr>
          <p:nvPr/>
        </p:nvSpPr>
        <p:spPr>
          <a:xfrm>
            <a:off x="539751" y="1474640"/>
            <a:ext cx="7804368" cy="4567345"/>
          </a:xfrm>
          <a:prstGeom prst="rect">
            <a:avLst/>
          </a:prstGeom>
          <a:ln>
            <a:noFill/>
          </a:ln>
        </p:spPr>
        <p:txBody>
          <a:bodyPr/>
          <a:lstStyle>
            <a:lvl1pPr marL="178744" indent="-178744" algn="l" defTabSz="908018" rtl="0" eaLnBrk="1" latinLnBrk="0" hangingPunct="1">
              <a:lnSpc>
                <a:spcPct val="100000"/>
              </a:lnSpc>
              <a:spcBef>
                <a:spcPts val="1193"/>
              </a:spcBef>
              <a:buClr>
                <a:schemeClr val="accent1"/>
              </a:buClr>
              <a:buFont typeface="Arial" panose="020B0604020202020204" pitchFamily="34" charset="0"/>
              <a:buChar char="•"/>
              <a:defRPr sz="1986" kern="1200">
                <a:solidFill>
                  <a:schemeClr val="tx1"/>
                </a:solidFill>
                <a:latin typeface="+mn-lt"/>
                <a:ea typeface="+mn-ea"/>
                <a:cs typeface="+mn-cs"/>
              </a:defRPr>
            </a:lvl1pPr>
            <a:lvl2pPr marL="357487" indent="-178744" algn="l" defTabSz="908018" rtl="0" eaLnBrk="1" latinLnBrk="0" hangingPunct="1">
              <a:lnSpc>
                <a:spcPct val="100000"/>
              </a:lnSpc>
              <a:spcBef>
                <a:spcPts val="593"/>
              </a:spcBef>
              <a:buClr>
                <a:schemeClr val="accent1"/>
              </a:buClr>
              <a:buFont typeface="Arial" panose="020B0604020202020204" pitchFamily="34" charset="0"/>
              <a:buChar char="•"/>
              <a:defRPr sz="1786" kern="1200">
                <a:solidFill>
                  <a:schemeClr val="tx1"/>
                </a:solidFill>
                <a:latin typeface="+mn-lt"/>
                <a:ea typeface="+mn-ea"/>
                <a:cs typeface="+mn-cs"/>
              </a:defRPr>
            </a:lvl2pPr>
            <a:lvl3pPr marL="536232" indent="-178744" algn="l" defTabSz="908018" rtl="0" eaLnBrk="1" latinLnBrk="0" hangingPunct="1">
              <a:lnSpc>
                <a:spcPct val="100000"/>
              </a:lnSpc>
              <a:spcBef>
                <a:spcPts val="593"/>
              </a:spcBef>
              <a:buClr>
                <a:schemeClr val="accent1"/>
              </a:buClr>
              <a:buFont typeface="Arial" panose="020B0604020202020204" pitchFamily="34" charset="0"/>
              <a:buChar char="•"/>
              <a:defRPr sz="1586" kern="1200">
                <a:solidFill>
                  <a:schemeClr val="tx1"/>
                </a:solidFill>
                <a:latin typeface="+mn-lt"/>
                <a:ea typeface="+mn-ea"/>
                <a:cs typeface="+mn-cs"/>
              </a:defRPr>
            </a:lvl3pPr>
            <a:lvl4pPr marL="0" indent="0" algn="l" defTabSz="908018" rtl="0" eaLnBrk="1" latinLnBrk="0" hangingPunct="1">
              <a:lnSpc>
                <a:spcPct val="100000"/>
              </a:lnSpc>
              <a:spcBef>
                <a:spcPts val="593"/>
              </a:spcBef>
              <a:buFont typeface="Arial" panose="020B0604020202020204" pitchFamily="34" charset="0"/>
              <a:buChar char="​"/>
              <a:defRPr sz="1986" b="1" kern="1200">
                <a:solidFill>
                  <a:schemeClr val="tx1"/>
                </a:solidFill>
                <a:latin typeface="+mn-lt"/>
                <a:ea typeface="+mn-ea"/>
                <a:cs typeface="+mn-cs"/>
              </a:defRPr>
            </a:lvl4pPr>
            <a:lvl5pPr marL="0" indent="0" algn="l" defTabSz="908018" rtl="0" eaLnBrk="1" latinLnBrk="0" hangingPunct="1">
              <a:lnSpc>
                <a:spcPct val="100000"/>
              </a:lnSpc>
              <a:spcBef>
                <a:spcPts val="593"/>
              </a:spcBef>
              <a:buFont typeface="Arial" panose="020B0604020202020204" pitchFamily="34" charset="0"/>
              <a:buChar char="​"/>
              <a:defRPr sz="1986" kern="1200">
                <a:solidFill>
                  <a:schemeClr val="tx1"/>
                </a:solidFill>
                <a:latin typeface="+mn-lt"/>
                <a:ea typeface="+mn-ea"/>
                <a:cs typeface="+mn-cs"/>
              </a:defRPr>
            </a:lvl5pPr>
            <a:lvl6pPr marL="178744" indent="-178744" algn="l" defTabSz="908018" rtl="0" eaLnBrk="1" latinLnBrk="0" hangingPunct="1">
              <a:lnSpc>
                <a:spcPct val="100000"/>
              </a:lnSpc>
              <a:spcBef>
                <a:spcPts val="593"/>
              </a:spcBef>
              <a:buFont typeface="+mj-lt"/>
              <a:buAutoNum type="arabicParenR"/>
              <a:defRPr sz="993" kern="1200">
                <a:solidFill>
                  <a:schemeClr val="tx1"/>
                </a:solidFill>
                <a:latin typeface="+mn-lt"/>
                <a:ea typeface="+mn-ea"/>
                <a:cs typeface="+mn-cs"/>
              </a:defRPr>
            </a:lvl6pPr>
            <a:lvl7pPr marL="227005" indent="-227005" algn="l" defTabSz="908018" rtl="0" eaLnBrk="1" latinLnBrk="0" hangingPunct="1">
              <a:lnSpc>
                <a:spcPct val="100000"/>
              </a:lnSpc>
              <a:spcBef>
                <a:spcPts val="593"/>
              </a:spcBef>
              <a:buFont typeface="+mj-lt"/>
              <a:buAutoNum type="alphaLcParenR"/>
              <a:defRPr sz="993" kern="1200" baseline="0">
                <a:solidFill>
                  <a:schemeClr val="tx1"/>
                </a:solidFill>
                <a:latin typeface="+mn-lt"/>
                <a:ea typeface="+mn-ea"/>
                <a:cs typeface="+mn-cs"/>
              </a:defRPr>
            </a:lvl7pPr>
            <a:lvl8pPr marL="178744" indent="-178744" algn="l" defTabSz="908018" rtl="0" eaLnBrk="1" latinLnBrk="0" hangingPunct="1">
              <a:lnSpc>
                <a:spcPct val="100000"/>
              </a:lnSpc>
              <a:spcBef>
                <a:spcPts val="593"/>
              </a:spcBef>
              <a:buFont typeface="Arial" panose="020B0604020202020204" pitchFamily="34" charset="0"/>
              <a:buChar char="•"/>
              <a:defRPr sz="993" kern="1200">
                <a:solidFill>
                  <a:schemeClr val="tx1"/>
                </a:solidFill>
                <a:latin typeface="+mn-lt"/>
                <a:ea typeface="+mn-ea"/>
                <a:cs typeface="+mn-cs"/>
              </a:defRPr>
            </a:lvl8pPr>
            <a:lvl9pPr marL="0" indent="0" algn="l" defTabSz="908018" rtl="0" eaLnBrk="1" latinLnBrk="0" hangingPunct="1">
              <a:lnSpc>
                <a:spcPct val="100000"/>
              </a:lnSpc>
              <a:spcBef>
                <a:spcPts val="593"/>
              </a:spcBef>
              <a:buFont typeface="Arial" panose="020B0604020202020204" pitchFamily="34" charset="0"/>
              <a:buNone/>
              <a:defRPr sz="7151" kern="1200" baseline="0">
                <a:solidFill>
                  <a:schemeClr val="tx1"/>
                </a:solidFill>
                <a:latin typeface="+mj-lt"/>
                <a:ea typeface="+mn-ea"/>
                <a:cs typeface="+mn-cs"/>
              </a:defRPr>
            </a:lvl9pPr>
          </a:lstStyle>
          <a:p>
            <a:pPr marL="358775" indent="-358775">
              <a:buFont typeface="Courier New" panose="02070309020205020404" pitchFamily="49" charset="0"/>
              <a:buChar char="o"/>
            </a:pPr>
            <a:r>
              <a:rPr lang="da-DK" sz="2800" dirty="0">
                <a:solidFill>
                  <a:schemeClr val="accent2">
                    <a:lumMod val="25000"/>
                  </a:schemeClr>
                </a:solidFill>
                <a:latin typeface="Segoe UI" panose="020B0502040204020203" pitchFamily="34" charset="0"/>
                <a:cs typeface="Segoe UI" panose="020B0502040204020203" pitchFamily="34" charset="0"/>
              </a:rPr>
              <a:t>Nyt sprog for trivsel</a:t>
            </a:r>
          </a:p>
          <a:p>
            <a:pPr marL="358775" indent="-358775">
              <a:buFont typeface="Courier New" panose="02070309020205020404" pitchFamily="49" charset="0"/>
              <a:buChar char="o"/>
            </a:pPr>
            <a:r>
              <a:rPr lang="da-DK" sz="2800" dirty="0">
                <a:solidFill>
                  <a:schemeClr val="accent2">
                    <a:lumMod val="25000"/>
                  </a:schemeClr>
                </a:solidFill>
                <a:latin typeface="Segoe UI" panose="020B0502040204020203" pitchFamily="34" charset="0"/>
                <a:cs typeface="Segoe UI" panose="020B0502040204020203" pitchFamily="34" charset="0"/>
              </a:rPr>
              <a:t>Et balanceret digitalt liv</a:t>
            </a:r>
          </a:p>
          <a:p>
            <a:pPr marL="358775" indent="-358775">
              <a:buFont typeface="Courier New" panose="02070309020205020404" pitchFamily="49" charset="0"/>
              <a:buChar char="o"/>
            </a:pPr>
            <a:r>
              <a:rPr lang="da-DK" sz="2800" dirty="0">
                <a:solidFill>
                  <a:schemeClr val="accent2">
                    <a:lumMod val="25000"/>
                  </a:schemeClr>
                </a:solidFill>
                <a:latin typeface="Segoe UI" panose="020B0502040204020203" pitchFamily="34" charset="0"/>
                <a:cs typeface="Segoe UI" panose="020B0502040204020203" pitchFamily="34" charset="0"/>
              </a:rPr>
              <a:t>Karakterdannelse og </a:t>
            </a:r>
            <a:r>
              <a:rPr lang="da-DK" sz="2800" dirty="0" err="1">
                <a:solidFill>
                  <a:schemeClr val="accent2">
                    <a:lumMod val="25000"/>
                  </a:schemeClr>
                </a:solidFill>
                <a:latin typeface="Segoe UI" panose="020B0502040204020203" pitchFamily="34" charset="0"/>
                <a:cs typeface="Segoe UI" panose="020B0502040204020203" pitchFamily="34" charset="0"/>
              </a:rPr>
              <a:t>myndiggørelse</a:t>
            </a:r>
            <a:endParaRPr lang="da-DK" sz="2800" dirty="0">
              <a:solidFill>
                <a:schemeClr val="accent2">
                  <a:lumMod val="25000"/>
                </a:schemeClr>
              </a:solidFill>
              <a:latin typeface="Segoe UI" panose="020B0502040204020203" pitchFamily="34" charset="0"/>
              <a:cs typeface="Segoe UI" panose="020B0502040204020203" pitchFamily="34" charset="0"/>
            </a:endParaRPr>
          </a:p>
          <a:p>
            <a:pPr marL="358775" indent="-358775">
              <a:buFont typeface="Courier New" panose="02070309020205020404" pitchFamily="49" charset="0"/>
              <a:buChar char="o"/>
            </a:pPr>
            <a:r>
              <a:rPr lang="da-DK" sz="2800" dirty="0">
                <a:solidFill>
                  <a:schemeClr val="accent2">
                    <a:lumMod val="25000"/>
                  </a:schemeClr>
                </a:solidFill>
                <a:latin typeface="Segoe UI" panose="020B0502040204020203" pitchFamily="34" charset="0"/>
                <a:cs typeface="Segoe UI" panose="020B0502040204020203" pitchFamily="34" charset="0"/>
              </a:rPr>
              <a:t>En tidssvarende pædagogisk praksis</a:t>
            </a:r>
          </a:p>
          <a:p>
            <a:pPr marL="358775" indent="-358775">
              <a:buFont typeface="Courier New" panose="02070309020205020404" pitchFamily="49" charset="0"/>
              <a:buChar char="o"/>
            </a:pPr>
            <a:r>
              <a:rPr lang="da-DK" sz="2800" dirty="0">
                <a:solidFill>
                  <a:schemeClr val="accent2">
                    <a:lumMod val="25000"/>
                  </a:schemeClr>
                </a:solidFill>
                <a:latin typeface="Segoe UI" panose="020B0502040204020203" pitchFamily="34" charset="0"/>
                <a:cs typeface="Segoe UI" panose="020B0502040204020203" pitchFamily="34" charset="0"/>
              </a:rPr>
              <a:t>Fællesskaber i fritiden</a:t>
            </a:r>
          </a:p>
          <a:p>
            <a:pPr marL="358775" indent="-358775">
              <a:buFont typeface="Courier New" panose="02070309020205020404" pitchFamily="49" charset="0"/>
              <a:buChar char="o"/>
            </a:pPr>
            <a:r>
              <a:rPr lang="da-DK" sz="2800" dirty="0">
                <a:solidFill>
                  <a:schemeClr val="accent2">
                    <a:lumMod val="25000"/>
                  </a:schemeClr>
                </a:solidFill>
                <a:latin typeface="Segoe UI" panose="020B0502040204020203" pitchFamily="34" charset="0"/>
                <a:cs typeface="Segoe UI" panose="020B0502040204020203" pitchFamily="34" charset="0"/>
              </a:rPr>
              <a:t>Krop og bevægelse</a:t>
            </a:r>
          </a:p>
          <a:p>
            <a:pPr marL="358775" indent="-358775">
              <a:buFont typeface="Courier New" panose="02070309020205020404" pitchFamily="49" charset="0"/>
              <a:buChar char="o"/>
            </a:pPr>
            <a:r>
              <a:rPr lang="da-DK" sz="2800" dirty="0">
                <a:solidFill>
                  <a:schemeClr val="accent2">
                    <a:lumMod val="25000"/>
                  </a:schemeClr>
                </a:solidFill>
                <a:latin typeface="Segoe UI" panose="020B0502040204020203" pitchFamily="34" charset="0"/>
                <a:cs typeface="Segoe UI" panose="020B0502040204020203" pitchFamily="34" charset="0"/>
              </a:rPr>
              <a:t>Tidlig og rettidig indsats</a:t>
            </a:r>
          </a:p>
          <a:p>
            <a:pPr marL="358775" indent="-358775">
              <a:buFont typeface="Courier New" panose="02070309020205020404" pitchFamily="49" charset="0"/>
              <a:buChar char="o"/>
            </a:pPr>
            <a:r>
              <a:rPr lang="da-DK" sz="2800" dirty="0">
                <a:solidFill>
                  <a:schemeClr val="accent2">
                    <a:lumMod val="25000"/>
                  </a:schemeClr>
                </a:solidFill>
                <a:latin typeface="Segoe UI" panose="020B0502040204020203" pitchFamily="34" charset="0"/>
                <a:cs typeface="Segoe UI" panose="020B0502040204020203" pitchFamily="34" charset="0"/>
              </a:rPr>
              <a:t>Forældreskabet anno 2025</a:t>
            </a:r>
          </a:p>
          <a:p>
            <a:pPr marL="457200" indent="-457200">
              <a:spcBef>
                <a:spcPts val="0"/>
              </a:spcBef>
              <a:buFont typeface="+mj-lt"/>
              <a:buAutoNum type="arabicPeriod"/>
            </a:pPr>
            <a:endParaRPr lang="da-DK" sz="1900" dirty="0"/>
          </a:p>
        </p:txBody>
      </p:sp>
      <p:sp>
        <p:nvSpPr>
          <p:cNvPr id="14" name="Titel 1"/>
          <p:cNvSpPr txBox="1">
            <a:spLocks/>
          </p:cNvSpPr>
          <p:nvPr/>
        </p:nvSpPr>
        <p:spPr>
          <a:xfrm>
            <a:off x="539751" y="539750"/>
            <a:ext cx="8650548" cy="934890"/>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defRPr sz="6000" b="1" kern="1200">
                <a:solidFill>
                  <a:schemeClr val="tx2"/>
                </a:solidFill>
                <a:latin typeface="+mj-lt"/>
                <a:ea typeface="+mj-ea"/>
                <a:cs typeface="+mj-cs"/>
              </a:defRPr>
            </a:lvl1pPr>
          </a:lstStyle>
          <a:p>
            <a:r>
              <a:rPr lang="da-DK" sz="3200" dirty="0">
                <a:solidFill>
                  <a:srgbClr val="00B050"/>
                </a:solidFill>
                <a:latin typeface="Segoe UI" panose="020B0502040204020203" pitchFamily="34" charset="0"/>
                <a:cs typeface="Segoe UI" panose="020B0502040204020203" pitchFamily="34" charset="0"/>
              </a:rPr>
              <a:t>Otte temaer for anbefalingerne</a:t>
            </a:r>
            <a:endParaRPr lang="da-DK" sz="3200" dirty="0"/>
          </a:p>
        </p:txBody>
      </p:sp>
    </p:spTree>
    <p:extLst>
      <p:ext uri="{BB962C8B-B14F-4D97-AF65-F5344CB8AC3E}">
        <p14:creationId xmlns:p14="http://schemas.microsoft.com/office/powerpoint/2010/main" val="181106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29937-33FA-C6FF-D947-2F4CCA8FB3EC}"/>
              </a:ext>
            </a:extLst>
          </p:cNvPr>
          <p:cNvSpPr>
            <a:spLocks noGrp="1"/>
          </p:cNvSpPr>
          <p:nvPr>
            <p:ph type="title"/>
          </p:nvPr>
        </p:nvSpPr>
        <p:spPr/>
        <p:txBody>
          <a:bodyPr/>
          <a:lstStyle/>
          <a:p>
            <a:r>
              <a:rPr lang="da-DK" dirty="0"/>
              <a:t>Hvad mener vi med en tidssvarende pædagogisk praksis?</a:t>
            </a:r>
          </a:p>
        </p:txBody>
      </p:sp>
      <p:sp>
        <p:nvSpPr>
          <p:cNvPr id="3" name="Pladsholder til indhold 2">
            <a:extLst>
              <a:ext uri="{FF2B5EF4-FFF2-40B4-BE49-F238E27FC236}">
                <a16:creationId xmlns:a16="http://schemas.microsoft.com/office/drawing/2014/main" id="{27E39ABF-3D80-4DAA-CF94-E78DA580DF05}"/>
              </a:ext>
            </a:extLst>
          </p:cNvPr>
          <p:cNvSpPr>
            <a:spLocks noGrp="1"/>
          </p:cNvSpPr>
          <p:nvPr>
            <p:ph idx="1"/>
          </p:nvPr>
        </p:nvSpPr>
        <p:spPr/>
        <p:txBody>
          <a:bodyPr/>
          <a:lstStyle/>
          <a:p>
            <a:pPr>
              <a:buNone/>
            </a:pPr>
            <a:endParaRPr lang="da-DK" dirty="0">
              <a:solidFill>
                <a:srgbClr val="141413"/>
              </a:solidFill>
              <a:effectLst/>
              <a:latin typeface="Helvetica" pitchFamily="2" charset="0"/>
            </a:endParaRPr>
          </a:p>
          <a:p>
            <a:pPr algn="ctr">
              <a:buNone/>
            </a:pPr>
            <a:r>
              <a:rPr lang="da-DK" dirty="0">
                <a:solidFill>
                  <a:srgbClr val="141413"/>
                </a:solidFill>
                <a:latin typeface="Helvetica" pitchFamily="2" charset="0"/>
              </a:rPr>
              <a:t>U</a:t>
            </a:r>
            <a:r>
              <a:rPr lang="da-DK" dirty="0">
                <a:solidFill>
                  <a:srgbClr val="141413"/>
                </a:solidFill>
                <a:effectLst/>
                <a:latin typeface="Helvetica" pitchFamily="2" charset="0"/>
              </a:rPr>
              <a:t>agtet lokale forskelle og tilgangen på tværs af aldersgrupper</a:t>
            </a:r>
          </a:p>
          <a:p>
            <a:pPr algn="ctr">
              <a:buNone/>
            </a:pPr>
            <a:r>
              <a:rPr lang="da-DK" dirty="0">
                <a:solidFill>
                  <a:srgbClr val="141413"/>
                </a:solidFill>
                <a:effectLst/>
                <a:latin typeface="Helvetica" pitchFamily="2" charset="0"/>
              </a:rPr>
              <a:t>–</a:t>
            </a:r>
          </a:p>
          <a:p>
            <a:pPr algn="ctr">
              <a:buNone/>
            </a:pPr>
            <a:r>
              <a:rPr lang="da-DK" dirty="0">
                <a:solidFill>
                  <a:srgbClr val="141413"/>
                </a:solidFill>
                <a:effectLst/>
                <a:latin typeface="Helvetica" pitchFamily="2" charset="0"/>
              </a:rPr>
              <a:t>bør have fokus på, at:</a:t>
            </a:r>
          </a:p>
          <a:p>
            <a:pPr algn="ctr">
              <a:buNone/>
            </a:pPr>
            <a:r>
              <a:rPr lang="da-DK" dirty="0">
                <a:solidFill>
                  <a:srgbClr val="141413"/>
                </a:solidFill>
                <a:effectLst/>
                <a:latin typeface="Helvetica" pitchFamily="2" charset="0"/>
              </a:rPr>
              <a:t>•</a:t>
            </a:r>
          </a:p>
          <a:p>
            <a:pPr algn="ctr">
              <a:buNone/>
            </a:pPr>
            <a:r>
              <a:rPr lang="da-DK" dirty="0">
                <a:solidFill>
                  <a:srgbClr val="141413"/>
                </a:solidFill>
                <a:effectLst/>
                <a:latin typeface="Helvetica" pitchFamily="2" charset="0"/>
              </a:rPr>
              <a:t>styrke børn og unges engagement, kundskabstilegnelse, myndighed og karakterdannelse</a:t>
            </a:r>
          </a:p>
          <a:p>
            <a:pPr algn="ctr">
              <a:buNone/>
            </a:pPr>
            <a:r>
              <a:rPr lang="da-DK" dirty="0">
                <a:solidFill>
                  <a:srgbClr val="141413"/>
                </a:solidFill>
                <a:effectLst/>
                <a:latin typeface="Helvetica" pitchFamily="2" charset="0"/>
              </a:rPr>
              <a:t>•</a:t>
            </a:r>
          </a:p>
          <a:p>
            <a:pPr algn="ctr">
              <a:buNone/>
            </a:pPr>
            <a:r>
              <a:rPr lang="da-DK" dirty="0">
                <a:solidFill>
                  <a:srgbClr val="141413"/>
                </a:solidFill>
                <a:effectLst/>
                <a:latin typeface="Helvetica" pitchFamily="2" charset="0"/>
              </a:rPr>
              <a:t>skabe deltagelsesmuligheder for alle</a:t>
            </a:r>
          </a:p>
          <a:p>
            <a:pPr algn="ctr">
              <a:buNone/>
            </a:pPr>
            <a:r>
              <a:rPr lang="da-DK" dirty="0">
                <a:solidFill>
                  <a:srgbClr val="141413"/>
                </a:solidFill>
                <a:effectLst/>
                <a:latin typeface="Helvetica" pitchFamily="2" charset="0"/>
              </a:rPr>
              <a:t>•</a:t>
            </a:r>
          </a:p>
          <a:p>
            <a:pPr marL="0" indent="0" algn="ctr">
              <a:buNone/>
            </a:pPr>
            <a:r>
              <a:rPr lang="da-DK" dirty="0">
                <a:solidFill>
                  <a:srgbClr val="141413"/>
                </a:solidFill>
                <a:effectLst/>
                <a:latin typeface="Helvetica" pitchFamily="2" charset="0"/>
              </a:rPr>
              <a:t>give plads til refleksion i og over den pædagogiske praksis.</a:t>
            </a:r>
          </a:p>
          <a:p>
            <a:endParaRPr lang="da-DK" dirty="0"/>
          </a:p>
        </p:txBody>
      </p:sp>
      <p:sp>
        <p:nvSpPr>
          <p:cNvPr id="4" name="Pladsholder til slidenummer 3">
            <a:extLst>
              <a:ext uri="{FF2B5EF4-FFF2-40B4-BE49-F238E27FC236}">
                <a16:creationId xmlns:a16="http://schemas.microsoft.com/office/drawing/2014/main" id="{451FB7F9-E883-9D2F-D97F-27CD79716B6C}"/>
              </a:ext>
            </a:extLst>
          </p:cNvPr>
          <p:cNvSpPr>
            <a:spLocks noGrp="1"/>
          </p:cNvSpPr>
          <p:nvPr>
            <p:ph type="sldNum" sz="quarter" idx="12"/>
          </p:nvPr>
        </p:nvSpPr>
        <p:spPr/>
        <p:txBody>
          <a:bodyPr/>
          <a:lstStyle/>
          <a:p>
            <a:fld id="{24C8C45C-947F-4981-8B3F-4F32E973C901}" type="slidenum">
              <a:rPr lang="da-DK" smtClean="0"/>
              <a:pPr/>
              <a:t>11</a:t>
            </a:fld>
            <a:endParaRPr lang="da-DK" dirty="0"/>
          </a:p>
        </p:txBody>
      </p:sp>
    </p:spTree>
    <p:extLst>
      <p:ext uri="{BB962C8B-B14F-4D97-AF65-F5344CB8AC3E}">
        <p14:creationId xmlns:p14="http://schemas.microsoft.com/office/powerpoint/2010/main" val="60864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D56C8-DE9B-EFB1-30CC-08F58DFD8DFB}"/>
              </a:ext>
            </a:extLst>
          </p:cNvPr>
          <p:cNvSpPr>
            <a:spLocks noGrp="1"/>
          </p:cNvSpPr>
          <p:nvPr>
            <p:ph type="title"/>
          </p:nvPr>
        </p:nvSpPr>
        <p:spPr>
          <a:xfrm>
            <a:off x="539751" y="539750"/>
            <a:ext cx="9259888" cy="934890"/>
          </a:xfrm>
        </p:spPr>
        <p:txBody>
          <a:bodyPr anchor="t">
            <a:normAutofit/>
          </a:bodyPr>
          <a:lstStyle/>
          <a:p>
            <a:r>
              <a:rPr lang="da-DK" sz="3100"/>
              <a:t>Øget brug af pædagogiske praksisser, der styrker karakterdannelsen</a:t>
            </a:r>
          </a:p>
        </p:txBody>
      </p:sp>
      <p:sp>
        <p:nvSpPr>
          <p:cNvPr id="3" name="Pladsholder til indhold 2">
            <a:extLst>
              <a:ext uri="{FF2B5EF4-FFF2-40B4-BE49-F238E27FC236}">
                <a16:creationId xmlns:a16="http://schemas.microsoft.com/office/drawing/2014/main" id="{16534DF3-1495-CD13-2145-21C8F7183D7F}"/>
              </a:ext>
            </a:extLst>
          </p:cNvPr>
          <p:cNvSpPr>
            <a:spLocks noGrp="1"/>
          </p:cNvSpPr>
          <p:nvPr>
            <p:ph idx="1"/>
          </p:nvPr>
        </p:nvSpPr>
        <p:spPr>
          <a:xfrm>
            <a:off x="539755" y="1800000"/>
            <a:ext cx="5464800" cy="4518000"/>
          </a:xfrm>
        </p:spPr>
        <p:txBody>
          <a:bodyPr>
            <a:normAutofit/>
          </a:bodyPr>
          <a:lstStyle/>
          <a:p>
            <a:pPr marL="0" indent="0">
              <a:buNone/>
            </a:pPr>
            <a:r>
              <a:rPr lang="da-DK" dirty="0">
                <a:effectLst/>
              </a:rPr>
              <a:t>Arbejd med relationer børn og unge imellem og mellem børn/unge og voksne.</a:t>
            </a:r>
            <a:br>
              <a:rPr lang="da-DK" dirty="0">
                <a:effectLst/>
              </a:rPr>
            </a:br>
            <a:br>
              <a:rPr lang="da-DK" dirty="0">
                <a:effectLst/>
              </a:rPr>
            </a:br>
            <a:r>
              <a:rPr lang="da-DK" dirty="0">
                <a:effectLst/>
              </a:rPr>
              <a:t>Giv plads til fordybelse og fortabelse i forskellige typer leg og læring.</a:t>
            </a:r>
            <a:br>
              <a:rPr lang="da-DK" dirty="0">
                <a:effectLst/>
              </a:rPr>
            </a:br>
            <a:br>
              <a:rPr lang="da-DK" dirty="0">
                <a:effectLst/>
              </a:rPr>
            </a:br>
            <a:r>
              <a:rPr lang="da-DK" dirty="0">
                <a:effectLst/>
              </a:rPr>
              <a:t>Sæt fokus på fysiske og analoge fællesskaber, så børn og unge lærer at indgå og navigere i fællesskaber.</a:t>
            </a:r>
            <a:br>
              <a:rPr lang="da-DK" dirty="0">
                <a:effectLst/>
              </a:rPr>
            </a:br>
            <a:br>
              <a:rPr lang="da-DK" dirty="0">
                <a:effectLst/>
              </a:rPr>
            </a:br>
            <a:r>
              <a:rPr lang="da-DK" dirty="0">
                <a:effectLst/>
              </a:rPr>
              <a:t>Integrer bevægelse og arbejd med realistiske kropsforståelser og sund kropsbevidsthed i den pædagogiske praksis og</a:t>
            </a:r>
            <a:br>
              <a:rPr lang="da-DK" dirty="0">
                <a:effectLst/>
              </a:rPr>
            </a:br>
            <a:r>
              <a:rPr lang="da-DK" dirty="0">
                <a:effectLst/>
              </a:rPr>
              <a:t>i undervisningen.</a:t>
            </a:r>
            <a:br>
              <a:rPr lang="da-DK" dirty="0">
                <a:effectLst/>
              </a:rPr>
            </a:br>
            <a:br>
              <a:rPr lang="da-DK" dirty="0">
                <a:effectLst/>
              </a:rPr>
            </a:br>
            <a:r>
              <a:rPr lang="da-DK" dirty="0">
                <a:effectLst/>
              </a:rPr>
              <a:t>Flyt i perioder aktiviteter og undervisningen ud i naturen, så børn og unges kroppe, sanser og nysgerrighed kommer i</a:t>
            </a:r>
            <a:br>
              <a:rPr lang="da-DK" dirty="0">
                <a:effectLst/>
              </a:rPr>
            </a:br>
            <a:r>
              <a:rPr lang="da-DK" dirty="0">
                <a:effectLst/>
              </a:rPr>
              <a:t>spil på anderledes måder.</a:t>
            </a:r>
            <a:endParaRPr lang="en-US" dirty="0"/>
          </a:p>
          <a:p>
            <a:endParaRPr lang="da-DK" dirty="0"/>
          </a:p>
        </p:txBody>
      </p:sp>
      <p:pic>
        <p:nvPicPr>
          <p:cNvPr id="6" name="Pladsholder til indhold 5" descr="Spejling af makro billede af blueberries">
            <a:extLst>
              <a:ext uri="{FF2B5EF4-FFF2-40B4-BE49-F238E27FC236}">
                <a16:creationId xmlns:a16="http://schemas.microsoft.com/office/drawing/2014/main" id="{AAFB3075-AF5D-B18B-726D-4D5D7436EFDB}"/>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l="3392" r="15868" b="-2"/>
          <a:stretch/>
        </p:blipFill>
        <p:spPr>
          <a:xfrm>
            <a:off x="6185863" y="1800000"/>
            <a:ext cx="5464800" cy="4518000"/>
          </a:xfrm>
          <a:noFill/>
        </p:spPr>
      </p:pic>
      <p:sp>
        <p:nvSpPr>
          <p:cNvPr id="16" name="Text Placeholder 4">
            <a:extLst>
              <a:ext uri="{FF2B5EF4-FFF2-40B4-BE49-F238E27FC236}">
                <a16:creationId xmlns:a16="http://schemas.microsoft.com/office/drawing/2014/main" id="{1AF430CF-7867-4E2F-05AD-C1C6FDFC1BC2}"/>
              </a:ext>
            </a:extLst>
          </p:cNvPr>
          <p:cNvSpPr>
            <a:spLocks noGrp="1"/>
          </p:cNvSpPr>
          <p:nvPr>
            <p:ph type="body" sz="quarter" idx="14"/>
          </p:nvPr>
        </p:nvSpPr>
        <p:spPr>
          <a:xfrm>
            <a:off x="539748" y="6145227"/>
            <a:ext cx="5464798" cy="173037"/>
          </a:xfrm>
        </p:spPr>
        <p:txBody>
          <a:bodyPr/>
          <a:lstStyle/>
          <a:p>
            <a:endParaRPr lang="en-US"/>
          </a:p>
        </p:txBody>
      </p:sp>
      <p:sp>
        <p:nvSpPr>
          <p:cNvPr id="18" name="Text Placeholder 5">
            <a:extLst>
              <a:ext uri="{FF2B5EF4-FFF2-40B4-BE49-F238E27FC236}">
                <a16:creationId xmlns:a16="http://schemas.microsoft.com/office/drawing/2014/main" id="{4CF680D5-53E4-AB58-5022-A468B36A8477}"/>
              </a:ext>
            </a:extLst>
          </p:cNvPr>
          <p:cNvSpPr>
            <a:spLocks noGrp="1"/>
          </p:cNvSpPr>
          <p:nvPr>
            <p:ph type="body" sz="quarter" idx="15"/>
          </p:nvPr>
        </p:nvSpPr>
        <p:spPr>
          <a:xfrm>
            <a:off x="6185863" y="6145227"/>
            <a:ext cx="5464798" cy="173037"/>
          </a:xfrm>
        </p:spPr>
        <p:txBody>
          <a:bodyPr/>
          <a:lstStyle/>
          <a:p>
            <a:endParaRPr lang="en-US"/>
          </a:p>
        </p:txBody>
      </p:sp>
      <p:sp>
        <p:nvSpPr>
          <p:cNvPr id="4" name="Pladsholder til slidenummer 3" hidden="1">
            <a:extLst>
              <a:ext uri="{FF2B5EF4-FFF2-40B4-BE49-F238E27FC236}">
                <a16:creationId xmlns:a16="http://schemas.microsoft.com/office/drawing/2014/main" id="{97FA54C8-8BE5-5736-031A-167328F5571E}"/>
              </a:ext>
            </a:extLst>
          </p:cNvPr>
          <p:cNvSpPr>
            <a:spLocks noGrp="1"/>
          </p:cNvSpPr>
          <p:nvPr>
            <p:ph type="sldNum" sz="quarter" idx="4294967295"/>
          </p:nvPr>
        </p:nvSpPr>
        <p:spPr>
          <a:xfrm>
            <a:off x="10909300" y="6399170"/>
            <a:ext cx="558800" cy="180000"/>
          </a:xfrm>
        </p:spPr>
        <p:txBody>
          <a:bodyPr/>
          <a:lstStyle/>
          <a:p>
            <a:pPr>
              <a:spcAft>
                <a:spcPts val="600"/>
              </a:spcAft>
            </a:pPr>
            <a:fld id="{24C8C45C-947F-4981-8B3F-4F32E973C901}" type="slidenum">
              <a:rPr lang="da-DK" smtClean="0"/>
              <a:pPr>
                <a:spcAft>
                  <a:spcPts val="600"/>
                </a:spcAft>
              </a:pPr>
              <a:t>12</a:t>
            </a:fld>
            <a:endParaRPr lang="da-DK"/>
          </a:p>
        </p:txBody>
      </p:sp>
    </p:spTree>
    <p:extLst>
      <p:ext uri="{BB962C8B-B14F-4D97-AF65-F5344CB8AC3E}">
        <p14:creationId xmlns:p14="http://schemas.microsoft.com/office/powerpoint/2010/main" val="141931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547BD60-A6AD-5BCB-932C-4111E09F4E94}"/>
              </a:ext>
            </a:extLst>
          </p:cNvPr>
          <p:cNvSpPr>
            <a:spLocks noGrp="1"/>
          </p:cNvSpPr>
          <p:nvPr>
            <p:ph type="title"/>
          </p:nvPr>
        </p:nvSpPr>
        <p:spPr>
          <a:xfrm>
            <a:off x="719137" y="650342"/>
            <a:ext cx="6249987" cy="1149666"/>
          </a:xfrm>
        </p:spPr>
        <p:txBody>
          <a:bodyPr/>
          <a:lstStyle/>
          <a:p>
            <a:r>
              <a:rPr lang="en-US" dirty="0" err="1"/>
              <a:t>Deltagelsesmuligheder</a:t>
            </a:r>
            <a:r>
              <a:rPr lang="en-US" dirty="0"/>
              <a:t> for alle</a:t>
            </a:r>
          </a:p>
        </p:txBody>
      </p:sp>
      <p:sp>
        <p:nvSpPr>
          <p:cNvPr id="3" name="Pladsholder til indhold 2">
            <a:extLst>
              <a:ext uri="{FF2B5EF4-FFF2-40B4-BE49-F238E27FC236}">
                <a16:creationId xmlns:a16="http://schemas.microsoft.com/office/drawing/2014/main" id="{DA5F025B-6828-6AD4-0385-F20856A6560F}"/>
              </a:ext>
            </a:extLst>
          </p:cNvPr>
          <p:cNvSpPr>
            <a:spLocks noGrp="1"/>
          </p:cNvSpPr>
          <p:nvPr>
            <p:ph sz="half" idx="1"/>
          </p:nvPr>
        </p:nvSpPr>
        <p:spPr>
          <a:xfrm>
            <a:off x="720000" y="2008800"/>
            <a:ext cx="5673600" cy="4125300"/>
          </a:xfrm>
        </p:spPr>
        <p:txBody>
          <a:bodyPr>
            <a:normAutofit/>
          </a:bodyPr>
          <a:lstStyle/>
          <a:p>
            <a:pPr algn="ctr">
              <a:buNone/>
            </a:pPr>
            <a:r>
              <a:rPr lang="da-DK" dirty="0">
                <a:effectLst/>
              </a:rPr>
              <a:t>Byg bro mellem almenpædagogikken og specialpædagogikken, så specialpædagogiske principper og viden i øget grad</a:t>
            </a:r>
          </a:p>
          <a:p>
            <a:pPr algn="ctr">
              <a:buNone/>
            </a:pPr>
            <a:r>
              <a:rPr lang="da-DK" dirty="0">
                <a:effectLst/>
              </a:rPr>
              <a:t>understøtter deltagelsesmuligheder for alle (blandt andet gennem såkaldte mellemformer mellem almen- og special-</a:t>
            </a:r>
          </a:p>
          <a:p>
            <a:pPr algn="ctr">
              <a:buNone/>
            </a:pPr>
            <a:r>
              <a:rPr lang="da-DK" dirty="0">
                <a:effectLst/>
              </a:rPr>
              <a:t>pædagogik).</a:t>
            </a:r>
          </a:p>
          <a:p>
            <a:pPr algn="ctr">
              <a:buNone/>
            </a:pPr>
            <a:endParaRPr lang="da-DK" dirty="0">
              <a:effectLst/>
            </a:endParaRPr>
          </a:p>
          <a:p>
            <a:pPr algn="ctr">
              <a:buNone/>
            </a:pPr>
            <a:r>
              <a:rPr lang="da-DK" dirty="0">
                <a:effectLst/>
              </a:rPr>
              <a:t>Skab klare, genkendelige rammer og struktur i det pædagogiske arbejde og i undervisningen.</a:t>
            </a:r>
          </a:p>
          <a:p>
            <a:pPr algn="ctr">
              <a:buNone/>
            </a:pPr>
            <a:endParaRPr lang="da-DK" dirty="0">
              <a:effectLst/>
            </a:endParaRPr>
          </a:p>
          <a:p>
            <a:pPr algn="ctr">
              <a:buNone/>
            </a:pPr>
            <a:r>
              <a:rPr lang="da-DK" dirty="0">
                <a:effectLst/>
              </a:rPr>
              <a:t>Inddrag ressourcepersoner og andre fagligheder, når det er relevant for det enkelte barns og den enkelte unges trivsel og for læringsmiljøet og klassefællesskabet.</a:t>
            </a:r>
          </a:p>
          <a:p>
            <a:endParaRPr lang="da-DK" dirty="0"/>
          </a:p>
        </p:txBody>
      </p:sp>
      <p:pic>
        <p:nvPicPr>
          <p:cNvPr id="6" name="Pladsholder til indhold 5" descr="Blåt hus oven på sø">
            <a:extLst>
              <a:ext uri="{FF2B5EF4-FFF2-40B4-BE49-F238E27FC236}">
                <a16:creationId xmlns:a16="http://schemas.microsoft.com/office/drawing/2014/main" id="{D131C15B-C2AE-17AE-E730-8B382FC243EF}"/>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4497" r="26432" b="-1"/>
          <a:stretch/>
        </p:blipFill>
        <p:spPr>
          <a:xfrm>
            <a:off x="7113600" y="10"/>
            <a:ext cx="5079600" cy="6857990"/>
          </a:xfrm>
          <a:noFill/>
        </p:spPr>
      </p:pic>
      <p:sp>
        <p:nvSpPr>
          <p:cNvPr id="4" name="Pladsholder til slidenummer 3">
            <a:extLst>
              <a:ext uri="{FF2B5EF4-FFF2-40B4-BE49-F238E27FC236}">
                <a16:creationId xmlns:a16="http://schemas.microsoft.com/office/drawing/2014/main" id="{B3B39A11-9A46-12EF-072B-30192A04DD13}"/>
              </a:ext>
            </a:extLst>
          </p:cNvPr>
          <p:cNvSpPr>
            <a:spLocks noGrp="1"/>
          </p:cNvSpPr>
          <p:nvPr>
            <p:ph type="sldNum" sz="quarter" idx="18"/>
          </p:nvPr>
        </p:nvSpPr>
        <p:spPr>
          <a:xfrm>
            <a:off x="5834800" y="6399170"/>
            <a:ext cx="558800" cy="180000"/>
          </a:xfrm>
        </p:spPr>
        <p:txBody>
          <a:bodyPr anchor="t">
            <a:normAutofit/>
          </a:bodyPr>
          <a:lstStyle/>
          <a:p>
            <a:pPr>
              <a:spcAft>
                <a:spcPts val="600"/>
              </a:spcAft>
            </a:pPr>
            <a:fld id="{24C8C45C-947F-4981-8B3F-4F32E973C901}" type="slidenum">
              <a:rPr lang="da-DK" smtClean="0"/>
              <a:pPr>
                <a:spcAft>
                  <a:spcPts val="600"/>
                </a:spcAft>
              </a:pPr>
              <a:t>13</a:t>
            </a:fld>
            <a:endParaRPr lang="da-DK"/>
          </a:p>
        </p:txBody>
      </p:sp>
    </p:spTree>
    <p:extLst>
      <p:ext uri="{BB962C8B-B14F-4D97-AF65-F5344CB8AC3E}">
        <p14:creationId xmlns:p14="http://schemas.microsoft.com/office/powerpoint/2010/main" val="66785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FFBEDD-FC55-C640-C8BB-876B9FFA84A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68A9E19-B419-F93E-2721-63A387DEB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ord med arbejdsting">
            <a:extLst>
              <a:ext uri="{FF2B5EF4-FFF2-40B4-BE49-F238E27FC236}">
                <a16:creationId xmlns:a16="http://schemas.microsoft.com/office/drawing/2014/main" id="{63F078F2-439C-277A-C8DA-5CA07459B1EB}"/>
              </a:ext>
            </a:extLst>
          </p:cNvPr>
          <p:cNvPicPr>
            <a:picLocks noChangeAspect="1"/>
          </p:cNvPicPr>
          <p:nvPr/>
        </p:nvPicPr>
        <p:blipFill>
          <a:blip r:embed="rId2">
            <a:alphaModFix amt="50000"/>
          </a:blip>
          <a:srcRect r="-1" b="15708"/>
          <a:stretch/>
        </p:blipFill>
        <p:spPr>
          <a:xfrm>
            <a:off x="20" y="10"/>
            <a:ext cx="12188930" cy="6857990"/>
          </a:xfrm>
          <a:prstGeom prst="rect">
            <a:avLst/>
          </a:prstGeom>
          <a:noFill/>
        </p:spPr>
      </p:pic>
      <p:sp>
        <p:nvSpPr>
          <p:cNvPr id="3" name="Pladsholder til indhold 2">
            <a:extLst>
              <a:ext uri="{FF2B5EF4-FFF2-40B4-BE49-F238E27FC236}">
                <a16:creationId xmlns:a16="http://schemas.microsoft.com/office/drawing/2014/main" id="{E76E1447-93B9-F8D1-FDF7-4F1145EAB4BC}"/>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2600">
                <a:solidFill>
                  <a:schemeClr val="bg1"/>
                </a:solidFill>
                <a:effectLst/>
              </a:rPr>
              <a:t>Karakterdannelse handler om at realisere fællesmenneskelige egenskaber, som eksempelvis selvværd, resiliens, ansvarlighed, livsmod, vedholdenhed og selvkontrol. Karakterdannelse handler samtidig om at kunne bære sit ansvar, leve op til noget, være i stand til at vokse og tage noget på sig. Karakteren dannes ved, at den enkelte orienterer sig ud mod verden, og i samspillet hermed udvikler et indre kompas, der guider den enkelte til at indgå i og begå sig i omgivende fællesskaber. </a:t>
            </a:r>
            <a:endParaRPr lang="en-US" sz="2600">
              <a:solidFill>
                <a:schemeClr val="bg1"/>
              </a:solidFill>
            </a:endParaRPr>
          </a:p>
        </p:txBody>
      </p:sp>
      <p:sp>
        <p:nvSpPr>
          <p:cNvPr id="12" name="sketchy line">
            <a:extLst>
              <a:ext uri="{FF2B5EF4-FFF2-40B4-BE49-F238E27FC236}">
                <a16:creationId xmlns:a16="http://schemas.microsoft.com/office/drawing/2014/main" id="{B89ED189-E27B-A20B-76DD-153BDC91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30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9DB0D-9672-2E76-2975-0B49FD1E98E1}"/>
              </a:ext>
            </a:extLst>
          </p:cNvPr>
          <p:cNvSpPr>
            <a:spLocks noGrp="1"/>
          </p:cNvSpPr>
          <p:nvPr>
            <p:ph type="title"/>
          </p:nvPr>
        </p:nvSpPr>
        <p:spPr>
          <a:xfrm>
            <a:off x="539751" y="539750"/>
            <a:ext cx="9259888" cy="934890"/>
          </a:xfrm>
        </p:spPr>
        <p:txBody>
          <a:bodyPr anchor="t">
            <a:normAutofit fontScale="90000"/>
          </a:bodyPr>
          <a:lstStyle/>
          <a:p>
            <a:r>
              <a:rPr lang="da-DK" sz="3100"/>
              <a:t>Øget brug af fællesskabsorienterede pædagogiske praksisser</a:t>
            </a:r>
          </a:p>
        </p:txBody>
      </p:sp>
      <p:sp>
        <p:nvSpPr>
          <p:cNvPr id="3" name="Pladsholder til indhold 2">
            <a:extLst>
              <a:ext uri="{FF2B5EF4-FFF2-40B4-BE49-F238E27FC236}">
                <a16:creationId xmlns:a16="http://schemas.microsoft.com/office/drawing/2014/main" id="{80D518FE-3992-43B1-349B-A4D11F33DC49}"/>
              </a:ext>
            </a:extLst>
          </p:cNvPr>
          <p:cNvSpPr>
            <a:spLocks noGrp="1"/>
          </p:cNvSpPr>
          <p:nvPr>
            <p:ph idx="1"/>
          </p:nvPr>
        </p:nvSpPr>
        <p:spPr>
          <a:xfrm>
            <a:off x="539748" y="1800000"/>
            <a:ext cx="5464800" cy="4518000"/>
          </a:xfrm>
        </p:spPr>
        <p:txBody>
          <a:bodyPr>
            <a:normAutofit fontScale="70000" lnSpcReduction="20000"/>
          </a:bodyPr>
          <a:lstStyle/>
          <a:p>
            <a:pPr>
              <a:buNone/>
            </a:pPr>
            <a:endParaRPr lang="da-DK" dirty="0">
              <a:effectLst/>
            </a:endParaRPr>
          </a:p>
          <a:p>
            <a:pPr algn="ctr">
              <a:buNone/>
            </a:pPr>
            <a:r>
              <a:rPr lang="da-DK" dirty="0">
                <a:effectLst/>
              </a:rPr>
              <a:t>Hav blik for børn og unges ressourcer, så de faglige og sociale krav er afstemt med barnet/den unges deltagelsesfor-</a:t>
            </a:r>
          </a:p>
          <a:p>
            <a:pPr algn="ctr">
              <a:buNone/>
            </a:pPr>
            <a:r>
              <a:rPr lang="da-DK" dirty="0">
                <a:effectLst/>
              </a:rPr>
              <a:t>udsætninger.</a:t>
            </a:r>
          </a:p>
          <a:p>
            <a:pPr algn="ctr">
              <a:buNone/>
            </a:pPr>
            <a:endParaRPr lang="da-DK" dirty="0">
              <a:effectLst/>
            </a:endParaRPr>
          </a:p>
          <a:p>
            <a:pPr algn="ctr">
              <a:buNone/>
            </a:pPr>
            <a:r>
              <a:rPr lang="da-DK" dirty="0">
                <a:effectLst/>
              </a:rPr>
              <a:t>Mød alle børn og unge med positive forventninger.</a:t>
            </a:r>
          </a:p>
          <a:p>
            <a:pPr algn="ctr">
              <a:buNone/>
            </a:pPr>
            <a:endParaRPr lang="da-DK" dirty="0">
              <a:effectLst/>
            </a:endParaRPr>
          </a:p>
          <a:p>
            <a:pPr algn="ctr">
              <a:buNone/>
            </a:pPr>
            <a:r>
              <a:rPr lang="da-DK" dirty="0">
                <a:effectLst/>
              </a:rPr>
              <a:t>Engager og inddrag børn og unge og giv dem aldersvarende medindflydelse på deres dagligdag.</a:t>
            </a:r>
          </a:p>
          <a:p>
            <a:pPr algn="ctr">
              <a:buNone/>
            </a:pPr>
            <a:endParaRPr lang="da-DK" dirty="0">
              <a:effectLst/>
            </a:endParaRPr>
          </a:p>
          <a:p>
            <a:pPr algn="ctr">
              <a:buNone/>
            </a:pPr>
            <a:r>
              <a:rPr lang="da-DK" dirty="0">
                <a:effectLst/>
              </a:rPr>
              <a:t>Praktiser det kollektive mobbesyn og sæt tidligt ind via fællesskabet ved uhensigtsmæssige </a:t>
            </a:r>
            <a:r>
              <a:rPr lang="da-DK" dirty="0" err="1">
                <a:effectLst/>
              </a:rPr>
              <a:t>mobbedynamikker</a:t>
            </a:r>
            <a:r>
              <a:rPr lang="da-DK" dirty="0">
                <a:effectLst/>
              </a:rPr>
              <a:t>.</a:t>
            </a:r>
          </a:p>
          <a:p>
            <a:pPr>
              <a:buNone/>
            </a:pPr>
            <a:endParaRPr lang="da-DK" dirty="0">
              <a:effectLst/>
            </a:endParaRPr>
          </a:p>
          <a:p>
            <a:endParaRPr lang="da-DK" dirty="0"/>
          </a:p>
        </p:txBody>
      </p:sp>
      <p:pic>
        <p:nvPicPr>
          <p:cNvPr id="8" name="Pladsholder til indhold 7" descr="Brandmand i en klynge">
            <a:extLst>
              <a:ext uri="{FF2B5EF4-FFF2-40B4-BE49-F238E27FC236}">
                <a16:creationId xmlns:a16="http://schemas.microsoft.com/office/drawing/2014/main" id="{665DA8EF-24CE-24DD-9A93-68CA70D18523}"/>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l="17160" r="2100" b="-2"/>
          <a:stretch/>
        </p:blipFill>
        <p:spPr>
          <a:xfrm>
            <a:off x="6185863" y="1800000"/>
            <a:ext cx="5464800" cy="4518000"/>
          </a:xfrm>
          <a:noFill/>
        </p:spPr>
      </p:pic>
      <p:sp>
        <p:nvSpPr>
          <p:cNvPr id="13" name="Text Placeholder 4">
            <a:extLst>
              <a:ext uri="{FF2B5EF4-FFF2-40B4-BE49-F238E27FC236}">
                <a16:creationId xmlns:a16="http://schemas.microsoft.com/office/drawing/2014/main" id="{3303DBD2-C5FE-6111-C3F9-26BFA7E25304}"/>
              </a:ext>
            </a:extLst>
          </p:cNvPr>
          <p:cNvSpPr>
            <a:spLocks noGrp="1"/>
          </p:cNvSpPr>
          <p:nvPr>
            <p:ph type="body" sz="quarter" idx="14"/>
          </p:nvPr>
        </p:nvSpPr>
        <p:spPr>
          <a:xfrm>
            <a:off x="539748" y="6145213"/>
            <a:ext cx="5464798" cy="173037"/>
          </a:xfrm>
        </p:spPr>
        <p:txBody>
          <a:bodyPr>
            <a:normAutofit fontScale="70000" lnSpcReduction="20000"/>
          </a:bodyPr>
          <a:lstStyle/>
          <a:p>
            <a:endParaRPr lang="en-US"/>
          </a:p>
        </p:txBody>
      </p:sp>
      <p:sp>
        <p:nvSpPr>
          <p:cNvPr id="4" name="Pladsholder til slidenummer 3" hidden="1">
            <a:extLst>
              <a:ext uri="{FF2B5EF4-FFF2-40B4-BE49-F238E27FC236}">
                <a16:creationId xmlns:a16="http://schemas.microsoft.com/office/drawing/2014/main" id="{B04627B6-C124-8701-3276-FF6810E945EE}"/>
              </a:ext>
            </a:extLst>
          </p:cNvPr>
          <p:cNvSpPr>
            <a:spLocks noGrp="1"/>
          </p:cNvSpPr>
          <p:nvPr>
            <p:ph type="sldNum" sz="quarter" idx="4294967295"/>
          </p:nvPr>
        </p:nvSpPr>
        <p:spPr>
          <a:xfrm>
            <a:off x="10909300" y="6399170"/>
            <a:ext cx="558800" cy="180000"/>
          </a:xfrm>
        </p:spPr>
        <p:txBody>
          <a:bodyPr anchor="t">
            <a:normAutofit fontScale="55000" lnSpcReduction="20000"/>
          </a:bodyPr>
          <a:lstStyle/>
          <a:p>
            <a:pPr>
              <a:spcAft>
                <a:spcPts val="600"/>
              </a:spcAft>
            </a:pPr>
            <a:fld id="{24C8C45C-947F-4981-8B3F-4F32E973C901}" type="slidenum">
              <a:rPr lang="da-DK" smtClean="0"/>
              <a:pPr>
                <a:spcAft>
                  <a:spcPts val="600"/>
                </a:spcAft>
              </a:pPr>
              <a:t>15</a:t>
            </a:fld>
            <a:endParaRPr lang="da-DK"/>
          </a:p>
        </p:txBody>
      </p:sp>
    </p:spTree>
    <p:extLst>
      <p:ext uri="{BB962C8B-B14F-4D97-AF65-F5344CB8AC3E}">
        <p14:creationId xmlns:p14="http://schemas.microsoft.com/office/powerpoint/2010/main" val="255466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7" name="Freeform: Shape 16">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2" name="Freeform: Shape 21">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Titel 5">
            <a:extLst>
              <a:ext uri="{FF2B5EF4-FFF2-40B4-BE49-F238E27FC236}">
                <a16:creationId xmlns:a16="http://schemas.microsoft.com/office/drawing/2014/main" id="{38F09BF3-88BF-1BA5-9169-A30B27E66086}"/>
              </a:ext>
            </a:extLst>
          </p:cNvPr>
          <p:cNvSpPr>
            <a:spLocks noGrp="1"/>
          </p:cNvSpPr>
          <p:nvPr>
            <p:ph type="ctrTitle"/>
          </p:nvPr>
        </p:nvSpPr>
        <p:spPr>
          <a:xfrm>
            <a:off x="3215729" y="1764407"/>
            <a:ext cx="5760846" cy="2310312"/>
          </a:xfrm>
        </p:spPr>
        <p:txBody>
          <a:bodyPr>
            <a:normAutofit/>
          </a:bodyPr>
          <a:lstStyle/>
          <a:p>
            <a:r>
              <a:rPr lang="da-DK" sz="5200" dirty="0">
                <a:solidFill>
                  <a:schemeClr val="tx2"/>
                </a:solidFill>
              </a:rPr>
              <a:t>Hvad betyder det for jer?</a:t>
            </a:r>
          </a:p>
        </p:txBody>
      </p:sp>
      <p:sp>
        <p:nvSpPr>
          <p:cNvPr id="7" name="Undertitel 6">
            <a:extLst>
              <a:ext uri="{FF2B5EF4-FFF2-40B4-BE49-F238E27FC236}">
                <a16:creationId xmlns:a16="http://schemas.microsoft.com/office/drawing/2014/main" id="{7503D8DE-7A3E-FC70-830C-F65908609629}"/>
              </a:ext>
            </a:extLst>
          </p:cNvPr>
          <p:cNvSpPr>
            <a:spLocks noGrp="1"/>
          </p:cNvSpPr>
          <p:nvPr>
            <p:ph type="subTitle" idx="1"/>
          </p:nvPr>
        </p:nvSpPr>
        <p:spPr>
          <a:xfrm>
            <a:off x="3215729" y="4165152"/>
            <a:ext cx="5760846" cy="682079"/>
          </a:xfrm>
        </p:spPr>
        <p:txBody>
          <a:bodyPr>
            <a:normAutofit/>
          </a:bodyPr>
          <a:lstStyle/>
          <a:p>
            <a:r>
              <a:rPr lang="da-DK" dirty="0">
                <a:solidFill>
                  <a:schemeClr val="tx2"/>
                </a:solidFill>
              </a:rPr>
              <a:t>Kort drøftelse ved bordene</a:t>
            </a:r>
          </a:p>
        </p:txBody>
      </p:sp>
    </p:spTree>
    <p:extLst>
      <p:ext uri="{BB962C8B-B14F-4D97-AF65-F5344CB8AC3E}">
        <p14:creationId xmlns:p14="http://schemas.microsoft.com/office/powerpoint/2010/main" val="303981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1C48E-C174-8B1A-51AA-F8817C8D113C}"/>
              </a:ext>
            </a:extLst>
          </p:cNvPr>
          <p:cNvSpPr>
            <a:spLocks noGrp="1"/>
          </p:cNvSpPr>
          <p:nvPr>
            <p:ph type="title"/>
          </p:nvPr>
        </p:nvSpPr>
        <p:spPr>
          <a:xfrm>
            <a:off x="719137" y="650342"/>
            <a:ext cx="6249987" cy="1149666"/>
          </a:xfrm>
        </p:spPr>
        <p:txBody>
          <a:bodyPr anchor="t">
            <a:normAutofit/>
          </a:bodyPr>
          <a:lstStyle/>
          <a:p>
            <a:r>
              <a:rPr lang="da-DK" sz="3700"/>
              <a:t>Forældreskabet – resultater fra vores undersøgelse</a:t>
            </a:r>
          </a:p>
        </p:txBody>
      </p:sp>
      <p:sp>
        <p:nvSpPr>
          <p:cNvPr id="17" name="Pladsholder til indhold 2">
            <a:extLst>
              <a:ext uri="{FF2B5EF4-FFF2-40B4-BE49-F238E27FC236}">
                <a16:creationId xmlns:a16="http://schemas.microsoft.com/office/drawing/2014/main" id="{76994C59-C01B-49AD-851C-ED55E1B72AC0}"/>
              </a:ext>
            </a:extLst>
          </p:cNvPr>
          <p:cNvSpPr>
            <a:spLocks noGrp="1"/>
          </p:cNvSpPr>
          <p:nvPr>
            <p:ph sz="half" idx="1"/>
          </p:nvPr>
        </p:nvSpPr>
        <p:spPr>
          <a:xfrm>
            <a:off x="720000" y="2008800"/>
            <a:ext cx="5673600" cy="4125300"/>
          </a:xfrm>
        </p:spPr>
        <p:txBody>
          <a:bodyPr>
            <a:noAutofit/>
          </a:bodyPr>
          <a:lstStyle/>
          <a:p>
            <a:r>
              <a:rPr lang="da-DK" sz="1800" dirty="0"/>
              <a:t>Følelsesmæssigt presset – og tilfredsstillende</a:t>
            </a:r>
          </a:p>
          <a:p>
            <a:r>
              <a:rPr lang="da-DK" sz="1800" dirty="0"/>
              <a:t>Engageret og intensiveret</a:t>
            </a:r>
          </a:p>
          <a:p>
            <a:r>
              <a:rPr lang="da-DK" sz="1800" dirty="0"/>
              <a:t>Forældredeterminisme – oplevelsen af at være altafgørende for børnenes fremtid</a:t>
            </a:r>
          </a:p>
          <a:p>
            <a:r>
              <a:rPr lang="da-DK" sz="1800" dirty="0"/>
              <a:t>Børnecenteret forældreskab, mange aktiviteter med børn i centrum, men stor opmærksomhed på at give plads til barnets egne initiativer</a:t>
            </a:r>
          </a:p>
          <a:p>
            <a:r>
              <a:rPr lang="da-DK" sz="1800" dirty="0"/>
              <a:t>En beskyttet og kontrolleret barndom (overvågning digitalt), men forældrene oplever det ikke selv (dem vi har spurgt) </a:t>
            </a:r>
          </a:p>
          <a:p>
            <a:r>
              <a:rPr lang="da-DK" sz="1800" dirty="0"/>
              <a:t>Forældrene siger, at de prioriterer tydelige rammer og struktur, med plads til følelser</a:t>
            </a:r>
          </a:p>
        </p:txBody>
      </p:sp>
      <p:pic>
        <p:nvPicPr>
          <p:cNvPr id="18" name="Pladsholder til billede 17" descr="Et billede, der indeholder indendørs, person, Ansigt, mur&#10;&#10;Indhold genereret af kunstig intelligens kan være forkert.">
            <a:extLst>
              <a:ext uri="{FF2B5EF4-FFF2-40B4-BE49-F238E27FC236}">
                <a16:creationId xmlns:a16="http://schemas.microsoft.com/office/drawing/2014/main" id="{B802BB4B-BC00-7C0A-B830-A95E2C33FC6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309" r="25309"/>
          <a:stretch>
            <a:fillRect/>
          </a:stretch>
        </p:blipFill>
        <p:spPr>
          <a:xfrm>
            <a:off x="7113588" y="0"/>
            <a:ext cx="5080000" cy="6858000"/>
          </a:xfrm>
        </p:spPr>
      </p:pic>
      <p:sp>
        <p:nvSpPr>
          <p:cNvPr id="4" name="Pladsholder til slidenummer 3">
            <a:extLst>
              <a:ext uri="{FF2B5EF4-FFF2-40B4-BE49-F238E27FC236}">
                <a16:creationId xmlns:a16="http://schemas.microsoft.com/office/drawing/2014/main" id="{4808F0BE-ECA7-BD20-04A2-CE8BA839FF1E}"/>
              </a:ext>
            </a:extLst>
          </p:cNvPr>
          <p:cNvSpPr>
            <a:spLocks noGrp="1"/>
          </p:cNvSpPr>
          <p:nvPr>
            <p:ph type="sldNum" sz="quarter" idx="18"/>
          </p:nvPr>
        </p:nvSpPr>
        <p:spPr>
          <a:xfrm>
            <a:off x="5834800" y="6399170"/>
            <a:ext cx="558800" cy="180000"/>
          </a:xfrm>
        </p:spPr>
        <p:txBody>
          <a:bodyPr anchor="t">
            <a:normAutofit/>
          </a:bodyPr>
          <a:lstStyle/>
          <a:p>
            <a:pPr>
              <a:spcAft>
                <a:spcPts val="600"/>
              </a:spcAft>
            </a:pPr>
            <a:fld id="{24C8C45C-947F-4981-8B3F-4F32E973C901}" type="slidenum">
              <a:rPr lang="da-DK" smtClean="0"/>
              <a:pPr>
                <a:spcAft>
                  <a:spcPts val="600"/>
                </a:spcAft>
              </a:pPr>
              <a:t>17</a:t>
            </a:fld>
            <a:endParaRPr lang="da-DK"/>
          </a:p>
        </p:txBody>
      </p:sp>
    </p:spTree>
    <p:extLst>
      <p:ext uri="{BB962C8B-B14F-4D97-AF65-F5344CB8AC3E}">
        <p14:creationId xmlns:p14="http://schemas.microsoft.com/office/powerpoint/2010/main" val="93482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50B55FB-B948-C75B-36E3-0BA6F1E8199E}"/>
              </a:ext>
            </a:extLst>
          </p:cNvPr>
          <p:cNvSpPr>
            <a:spLocks noGrp="1"/>
          </p:cNvSpPr>
          <p:nvPr>
            <p:ph type="title"/>
          </p:nvPr>
        </p:nvSpPr>
        <p:spPr>
          <a:xfrm>
            <a:off x="719137" y="650342"/>
            <a:ext cx="6249987" cy="1149666"/>
          </a:xfrm>
        </p:spPr>
        <p:txBody>
          <a:bodyPr/>
          <a:lstStyle/>
          <a:p>
            <a:r>
              <a:rPr lang="en-US" dirty="0" err="1"/>
              <a:t>Fortsat</a:t>
            </a:r>
            <a:endParaRPr lang="en-US" dirty="0"/>
          </a:p>
        </p:txBody>
      </p:sp>
      <p:sp>
        <p:nvSpPr>
          <p:cNvPr id="3" name="Pladsholder til indhold 2">
            <a:extLst>
              <a:ext uri="{FF2B5EF4-FFF2-40B4-BE49-F238E27FC236}">
                <a16:creationId xmlns:a16="http://schemas.microsoft.com/office/drawing/2014/main" id="{DFF065B5-B8CA-AB07-2C4A-A058C42345FD}"/>
              </a:ext>
            </a:extLst>
          </p:cNvPr>
          <p:cNvSpPr>
            <a:spLocks noGrp="1"/>
          </p:cNvSpPr>
          <p:nvPr>
            <p:ph sz="half" idx="1"/>
          </p:nvPr>
        </p:nvSpPr>
        <p:spPr>
          <a:xfrm>
            <a:off x="720000" y="2008800"/>
            <a:ext cx="5673600" cy="4125300"/>
          </a:xfrm>
        </p:spPr>
        <p:txBody>
          <a:bodyPr>
            <a:normAutofit lnSpcReduction="10000"/>
          </a:bodyPr>
          <a:lstStyle/>
          <a:p>
            <a:r>
              <a:rPr lang="da-DK" sz="2000" dirty="0"/>
              <a:t>Ressourcer hos familien og forældrene er altafgørende, især fra skolen opleves store forventninger</a:t>
            </a:r>
          </a:p>
          <a:p>
            <a:r>
              <a:rPr lang="da-DK" sz="2000" dirty="0"/>
              <a:t>Ændret relation til institutionerne – især skoler og (skoleledelse, rektorer) fortæller om et ændret forældreengagement, flere krav og mere kritik, lavere engagement i klassefællesskabet</a:t>
            </a:r>
          </a:p>
          <a:p>
            <a:r>
              <a:rPr lang="da-DK" sz="2000" dirty="0"/>
              <a:t>Børn og unge vil gerne have hjælp til at begrænse eget skærmbrug.</a:t>
            </a:r>
          </a:p>
          <a:p>
            <a:r>
              <a:rPr lang="da-DK" sz="2000" dirty="0"/>
              <a:t>Skærmbrug påvirker forældreskabet og familielivet (Intensiveret information, inspiration, sammenligning, konkurrence på SoMe og Aula)</a:t>
            </a:r>
          </a:p>
          <a:p>
            <a:endParaRPr lang="da-DK" dirty="0"/>
          </a:p>
        </p:txBody>
      </p:sp>
      <p:pic>
        <p:nvPicPr>
          <p:cNvPr id="6" name="Pladsholder til billede 5" descr="Et billede, der indeholder udendørs, jord, sand, strand&#10;&#10;Indhold genereret af kunstig intelligens kan være forkert.">
            <a:extLst>
              <a:ext uri="{FF2B5EF4-FFF2-40B4-BE49-F238E27FC236}">
                <a16:creationId xmlns:a16="http://schemas.microsoft.com/office/drawing/2014/main" id="{EB448403-579D-7A32-9EBE-BA78DA18A68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140" r="22140"/>
          <a:stretch>
            <a:fillRect/>
          </a:stretch>
        </p:blipFill>
        <p:spPr>
          <a:xfrm>
            <a:off x="7113588" y="0"/>
            <a:ext cx="5080000" cy="6858000"/>
          </a:xfrm>
        </p:spPr>
      </p:pic>
      <p:sp>
        <p:nvSpPr>
          <p:cNvPr id="4" name="Pladsholder til slidenummer 3">
            <a:extLst>
              <a:ext uri="{FF2B5EF4-FFF2-40B4-BE49-F238E27FC236}">
                <a16:creationId xmlns:a16="http://schemas.microsoft.com/office/drawing/2014/main" id="{D2168EF5-86E1-86DA-1AC2-48CE6C97BC04}"/>
              </a:ext>
            </a:extLst>
          </p:cNvPr>
          <p:cNvSpPr>
            <a:spLocks noGrp="1"/>
          </p:cNvSpPr>
          <p:nvPr>
            <p:ph type="sldNum" sz="quarter" idx="18"/>
          </p:nvPr>
        </p:nvSpPr>
        <p:spPr>
          <a:xfrm>
            <a:off x="5834800" y="6399170"/>
            <a:ext cx="558800" cy="180000"/>
          </a:xfrm>
        </p:spPr>
        <p:txBody>
          <a:bodyPr anchor="t">
            <a:normAutofit/>
          </a:bodyPr>
          <a:lstStyle/>
          <a:p>
            <a:pPr>
              <a:spcAft>
                <a:spcPts val="600"/>
              </a:spcAft>
            </a:pPr>
            <a:fld id="{24C8C45C-947F-4981-8B3F-4F32E973C901}" type="slidenum">
              <a:rPr lang="da-DK" smtClean="0"/>
              <a:pPr>
                <a:spcAft>
                  <a:spcPts val="600"/>
                </a:spcAft>
              </a:pPr>
              <a:t>18</a:t>
            </a:fld>
            <a:endParaRPr lang="da-DK"/>
          </a:p>
        </p:txBody>
      </p:sp>
    </p:spTree>
    <p:extLst>
      <p:ext uri="{BB962C8B-B14F-4D97-AF65-F5344CB8AC3E}">
        <p14:creationId xmlns:p14="http://schemas.microsoft.com/office/powerpoint/2010/main" val="3673313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AFA8B-9CEF-E77F-0BD7-486B555717DE}"/>
              </a:ext>
            </a:extLst>
          </p:cNvPr>
          <p:cNvSpPr>
            <a:spLocks noGrp="1"/>
          </p:cNvSpPr>
          <p:nvPr>
            <p:ph type="title"/>
          </p:nvPr>
        </p:nvSpPr>
        <p:spPr>
          <a:xfrm>
            <a:off x="515155" y="476518"/>
            <a:ext cx="6453969" cy="1323490"/>
          </a:xfrm>
        </p:spPr>
        <p:txBody>
          <a:bodyPr anchor="t">
            <a:normAutofit fontScale="90000"/>
          </a:bodyPr>
          <a:lstStyle/>
          <a:p>
            <a:r>
              <a:rPr lang="da-DK" dirty="0"/>
              <a:t>Udsagn fra en forælder og en lærer fra vores undersøgelse</a:t>
            </a:r>
          </a:p>
        </p:txBody>
      </p:sp>
      <p:sp>
        <p:nvSpPr>
          <p:cNvPr id="3" name="Pladsholder til indhold 2">
            <a:extLst>
              <a:ext uri="{FF2B5EF4-FFF2-40B4-BE49-F238E27FC236}">
                <a16:creationId xmlns:a16="http://schemas.microsoft.com/office/drawing/2014/main" id="{0E24015B-B975-3E38-0568-90D5E54C077A}"/>
              </a:ext>
            </a:extLst>
          </p:cNvPr>
          <p:cNvSpPr>
            <a:spLocks noGrp="1"/>
          </p:cNvSpPr>
          <p:nvPr>
            <p:ph sz="half" idx="1"/>
          </p:nvPr>
        </p:nvSpPr>
        <p:spPr>
          <a:xfrm>
            <a:off x="720000" y="2008800"/>
            <a:ext cx="5673600" cy="4125300"/>
          </a:xfrm>
        </p:spPr>
        <p:txBody>
          <a:bodyPr>
            <a:normAutofit/>
          </a:bodyPr>
          <a:lstStyle/>
          <a:p>
            <a:r>
              <a:rPr lang="da-DK" sz="2000" dirty="0"/>
              <a:t>“Vi forældre er meget inde over – da jeg var barn, løb jeg ud på gaden og spurgte, om nogen kunne lege. Nu sms’er jeg med forældre, og jeg ved hele tiden, hvor de er.</a:t>
            </a:r>
          </a:p>
          <a:p>
            <a:r>
              <a:rPr lang="da-DK" sz="2000" dirty="0"/>
              <a:t>”Jeg synes, at forældrene er gået fra at være fælles om at være forældre i børnegruppen til, at ”Det er mit eneste barn her i hele verden!” […] Det er ikke ”Jeg har hørt, at der er sket det og det – kan vi hjælpes ad med at løfte og gøre et eller andet?”, men ”Det er mit lille barn, som har været udsat for noget!</a:t>
            </a:r>
          </a:p>
        </p:txBody>
      </p:sp>
      <p:pic>
        <p:nvPicPr>
          <p:cNvPr id="6" name="Pladsholder til billede 5" descr="Et billede, der indeholder jord, udendørs, fodtøj, tøj&#10;&#10;Indhold genereret af kunstig intelligens kan være forkert.">
            <a:extLst>
              <a:ext uri="{FF2B5EF4-FFF2-40B4-BE49-F238E27FC236}">
                <a16:creationId xmlns:a16="http://schemas.microsoft.com/office/drawing/2014/main" id="{2D73E9AE-CBA3-FD61-DE64-054D0CE7CBE3}"/>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160" r="29160"/>
          <a:stretch>
            <a:fillRect/>
          </a:stretch>
        </p:blipFill>
        <p:spPr>
          <a:xfrm>
            <a:off x="7113588" y="0"/>
            <a:ext cx="5080000" cy="6858000"/>
          </a:xfrm>
        </p:spPr>
      </p:pic>
      <p:sp>
        <p:nvSpPr>
          <p:cNvPr id="4" name="Pladsholder til slidenummer 3">
            <a:extLst>
              <a:ext uri="{FF2B5EF4-FFF2-40B4-BE49-F238E27FC236}">
                <a16:creationId xmlns:a16="http://schemas.microsoft.com/office/drawing/2014/main" id="{F8BE2615-3409-3DC7-FDD3-18EB0A210737}"/>
              </a:ext>
            </a:extLst>
          </p:cNvPr>
          <p:cNvSpPr>
            <a:spLocks noGrp="1"/>
          </p:cNvSpPr>
          <p:nvPr>
            <p:ph type="sldNum" sz="quarter" idx="18"/>
          </p:nvPr>
        </p:nvSpPr>
        <p:spPr>
          <a:xfrm>
            <a:off x="5834800" y="6399170"/>
            <a:ext cx="558800" cy="180000"/>
          </a:xfrm>
        </p:spPr>
        <p:txBody>
          <a:bodyPr anchor="t">
            <a:normAutofit/>
          </a:bodyPr>
          <a:lstStyle/>
          <a:p>
            <a:pPr>
              <a:spcAft>
                <a:spcPts val="600"/>
              </a:spcAft>
            </a:pPr>
            <a:fld id="{24C8C45C-947F-4981-8B3F-4F32E973C901}" type="slidenum">
              <a:rPr lang="da-DK" smtClean="0"/>
              <a:pPr>
                <a:spcAft>
                  <a:spcPts val="600"/>
                </a:spcAft>
              </a:pPr>
              <a:t>19</a:t>
            </a:fld>
            <a:endParaRPr lang="da-DK"/>
          </a:p>
        </p:txBody>
      </p:sp>
    </p:spTree>
    <p:extLst>
      <p:ext uri="{BB962C8B-B14F-4D97-AF65-F5344CB8AC3E}">
        <p14:creationId xmlns:p14="http://schemas.microsoft.com/office/powerpoint/2010/main" val="33962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95EA6-4E05-FD64-03ED-403D5146DFD5}"/>
              </a:ext>
            </a:extLst>
          </p:cNvPr>
          <p:cNvSpPr>
            <a:spLocks noGrp="1"/>
          </p:cNvSpPr>
          <p:nvPr>
            <p:ph type="title"/>
          </p:nvPr>
        </p:nvSpPr>
        <p:spPr>
          <a:xfrm>
            <a:off x="719138" y="650342"/>
            <a:ext cx="10748962" cy="1149666"/>
          </a:xfrm>
        </p:spPr>
        <p:txBody>
          <a:bodyPr anchor="t">
            <a:normAutofit/>
          </a:bodyPr>
          <a:lstStyle/>
          <a:p>
            <a:r>
              <a:rPr lang="da-DK" dirty="0"/>
              <a:t>To nedslag i vores arbejde</a:t>
            </a:r>
          </a:p>
        </p:txBody>
      </p:sp>
      <p:sp>
        <p:nvSpPr>
          <p:cNvPr id="4" name="Pladsholder til slidenummer 3">
            <a:extLst>
              <a:ext uri="{FF2B5EF4-FFF2-40B4-BE49-F238E27FC236}">
                <a16:creationId xmlns:a16="http://schemas.microsoft.com/office/drawing/2014/main" id="{2F0ACFB3-8BF4-59B3-4572-C9DA45777EEB}"/>
              </a:ext>
            </a:extLst>
          </p:cNvPr>
          <p:cNvSpPr>
            <a:spLocks noGrp="1"/>
          </p:cNvSpPr>
          <p:nvPr>
            <p:ph type="sldNum" sz="quarter" idx="12"/>
          </p:nvPr>
        </p:nvSpPr>
        <p:spPr>
          <a:xfrm>
            <a:off x="10909300" y="6399170"/>
            <a:ext cx="558800" cy="180000"/>
          </a:xfrm>
        </p:spPr>
        <p:txBody>
          <a:bodyPr anchor="t">
            <a:normAutofit/>
          </a:bodyPr>
          <a:lstStyle/>
          <a:p>
            <a:pPr>
              <a:spcAft>
                <a:spcPts val="600"/>
              </a:spcAft>
            </a:pPr>
            <a:fld id="{790D45A7-7C6F-44F4-B8FB-FD647D73FF4B}" type="slidenum">
              <a:rPr lang="da-DK" smtClean="0"/>
              <a:pPr>
                <a:spcAft>
                  <a:spcPts val="600"/>
                </a:spcAft>
              </a:pPr>
              <a:t>2</a:t>
            </a:fld>
            <a:endParaRPr lang="da-DK"/>
          </a:p>
        </p:txBody>
      </p:sp>
      <p:graphicFrame>
        <p:nvGraphicFramePr>
          <p:cNvPr id="6" name="Pladsholder til tekst 2">
            <a:extLst>
              <a:ext uri="{FF2B5EF4-FFF2-40B4-BE49-F238E27FC236}">
                <a16:creationId xmlns:a16="http://schemas.microsoft.com/office/drawing/2014/main" id="{5154D96E-BA69-AB36-C348-4D37583177BB}"/>
              </a:ext>
            </a:extLst>
          </p:cNvPr>
          <p:cNvGraphicFramePr/>
          <p:nvPr>
            <p:extLst>
              <p:ext uri="{D42A27DB-BD31-4B8C-83A1-F6EECF244321}">
                <p14:modId xmlns:p14="http://schemas.microsoft.com/office/powerpoint/2010/main" val="2921404109"/>
              </p:ext>
            </p:extLst>
          </p:nvPr>
        </p:nvGraphicFramePr>
        <p:xfrm>
          <a:off x="720000" y="2008800"/>
          <a:ext cx="10749600" cy="412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45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916AAE4-DC2E-E90A-1257-E99763A996D0}"/>
              </a:ext>
            </a:extLst>
          </p:cNvPr>
          <p:cNvSpPr>
            <a:spLocks noGrp="1"/>
          </p:cNvSpPr>
          <p:nvPr>
            <p:ph type="ctrTitle"/>
          </p:nvPr>
        </p:nvSpPr>
        <p:spPr>
          <a:xfrm>
            <a:off x="719137" y="582503"/>
            <a:ext cx="10752137" cy="4702269"/>
          </a:xfrm>
        </p:spPr>
        <p:txBody>
          <a:bodyPr anchor="t">
            <a:normAutofit/>
          </a:bodyPr>
          <a:lstStyle/>
          <a:p>
            <a:r>
              <a:rPr lang="en-US" sz="6200" dirty="0"/>
              <a:t>Kan I </a:t>
            </a:r>
            <a:r>
              <a:rPr lang="en-US" sz="6200" dirty="0" err="1"/>
              <a:t>genkende</a:t>
            </a:r>
            <a:r>
              <a:rPr lang="en-US" sz="6200" dirty="0"/>
              <a:t> </a:t>
            </a:r>
            <a:r>
              <a:rPr lang="en-US" sz="6200" dirty="0" err="1"/>
              <a:t>disse</a:t>
            </a:r>
            <a:r>
              <a:rPr lang="en-US" sz="6200" dirty="0"/>
              <a:t> </a:t>
            </a:r>
            <a:r>
              <a:rPr lang="en-US" sz="6200" dirty="0" err="1"/>
              <a:t>fortællinger</a:t>
            </a:r>
            <a:r>
              <a:rPr lang="en-US" sz="6200" dirty="0"/>
              <a:t> – </a:t>
            </a:r>
            <a:r>
              <a:rPr lang="en-US" sz="6200" dirty="0" err="1"/>
              <a:t>hvad</a:t>
            </a:r>
            <a:r>
              <a:rPr lang="en-US" sz="6200" dirty="0"/>
              <a:t> </a:t>
            </a:r>
            <a:r>
              <a:rPr lang="en-US" sz="6200" dirty="0" err="1"/>
              <a:t>betyder</a:t>
            </a:r>
            <a:r>
              <a:rPr lang="en-US" sz="6200" dirty="0"/>
              <a:t> det for </a:t>
            </a:r>
            <a:r>
              <a:rPr lang="en-US" sz="6200" dirty="0" err="1"/>
              <a:t>samarbejdet</a:t>
            </a:r>
            <a:r>
              <a:rPr lang="en-US" sz="6200" dirty="0"/>
              <a:t> med </a:t>
            </a:r>
            <a:r>
              <a:rPr lang="en-US" sz="6200" dirty="0" err="1"/>
              <a:t>forældre</a:t>
            </a:r>
            <a:r>
              <a:rPr lang="en-US" sz="6200" dirty="0"/>
              <a:t>?</a:t>
            </a:r>
          </a:p>
        </p:txBody>
      </p:sp>
      <p:sp>
        <p:nvSpPr>
          <p:cNvPr id="5" name="Pladsholder til slidenummer 4">
            <a:extLst>
              <a:ext uri="{FF2B5EF4-FFF2-40B4-BE49-F238E27FC236}">
                <a16:creationId xmlns:a16="http://schemas.microsoft.com/office/drawing/2014/main" id="{60CAC9C3-2077-1E0F-8FEF-9263C1528AC6}"/>
              </a:ext>
            </a:extLst>
          </p:cNvPr>
          <p:cNvSpPr>
            <a:spLocks noGrp="1"/>
          </p:cNvSpPr>
          <p:nvPr>
            <p:ph type="sldNum" sz="quarter" idx="12"/>
          </p:nvPr>
        </p:nvSpPr>
        <p:spPr>
          <a:xfrm>
            <a:off x="10909300" y="6399170"/>
            <a:ext cx="558800" cy="180000"/>
          </a:xfrm>
        </p:spPr>
        <p:txBody>
          <a:bodyPr anchor="t">
            <a:normAutofit/>
          </a:bodyPr>
          <a:lstStyle/>
          <a:p>
            <a:pPr>
              <a:spcAft>
                <a:spcPts val="600"/>
              </a:spcAft>
            </a:pPr>
            <a:fld id="{24C8C45C-947F-4981-8B3F-4F32E973C901}" type="slidenum">
              <a:rPr lang="da-DK" smtClean="0"/>
              <a:pPr>
                <a:spcAft>
                  <a:spcPts val="600"/>
                </a:spcAft>
              </a:pPr>
              <a:t>20</a:t>
            </a:fld>
            <a:endParaRPr lang="da-DK"/>
          </a:p>
        </p:txBody>
      </p:sp>
    </p:spTree>
    <p:extLst>
      <p:ext uri="{BB962C8B-B14F-4D97-AF65-F5344CB8AC3E}">
        <p14:creationId xmlns:p14="http://schemas.microsoft.com/office/powerpoint/2010/main" val="187985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E0D33-05B4-6B0A-E141-26F697DCC740}"/>
              </a:ext>
            </a:extLst>
          </p:cNvPr>
          <p:cNvSpPr>
            <a:spLocks noGrp="1"/>
          </p:cNvSpPr>
          <p:nvPr>
            <p:ph type="title"/>
          </p:nvPr>
        </p:nvSpPr>
        <p:spPr>
          <a:xfrm>
            <a:off x="719137" y="650342"/>
            <a:ext cx="6249987" cy="1149666"/>
          </a:xfrm>
        </p:spPr>
        <p:txBody>
          <a:bodyPr anchor="t">
            <a:normAutofit/>
          </a:bodyPr>
          <a:lstStyle/>
          <a:p>
            <a:r>
              <a:rPr lang="da-DK"/>
              <a:t>Giv ikke forældrene skylden</a:t>
            </a:r>
          </a:p>
        </p:txBody>
      </p:sp>
      <p:sp>
        <p:nvSpPr>
          <p:cNvPr id="3" name="Pladsholder til indhold 2">
            <a:extLst>
              <a:ext uri="{FF2B5EF4-FFF2-40B4-BE49-F238E27FC236}">
                <a16:creationId xmlns:a16="http://schemas.microsoft.com/office/drawing/2014/main" id="{1403643B-4924-F40B-329C-25442A24E209}"/>
              </a:ext>
            </a:extLst>
          </p:cNvPr>
          <p:cNvSpPr>
            <a:spLocks noGrp="1"/>
          </p:cNvSpPr>
          <p:nvPr>
            <p:ph sz="half" idx="1"/>
          </p:nvPr>
        </p:nvSpPr>
        <p:spPr>
          <a:xfrm>
            <a:off x="720000" y="2008800"/>
            <a:ext cx="5673600" cy="4125300"/>
          </a:xfrm>
        </p:spPr>
        <p:txBody>
          <a:bodyPr>
            <a:normAutofit/>
          </a:bodyPr>
          <a:lstStyle/>
          <a:p>
            <a:pPr marL="0" indent="0">
              <a:buNone/>
            </a:pPr>
            <a:endParaRPr lang="da-DK" dirty="0">
              <a:effectLst/>
            </a:endParaRPr>
          </a:p>
          <a:p>
            <a:r>
              <a:rPr lang="da-DK" sz="2000" dirty="0">
                <a:effectLst/>
              </a:rPr>
              <a:t>Børns eventuelle problemer, både store og små, vil ofte opstå i en kombination af mange biologiske, psykiske og sociale forhold, og de kan sjældent alene tilskrives moderens eller faderens egenskaber. En række strukturelle forhold har også betydning. </a:t>
            </a:r>
          </a:p>
          <a:p>
            <a:r>
              <a:rPr lang="da-DK" sz="2000" dirty="0">
                <a:effectLst/>
              </a:rPr>
              <a:t>Der er al mulig grund til ikke at lade forældrene bære ansvaret for mistrivsel. Det er ikke den intense relation, der er altafgørende for børns liv. Og en af løsningerne er at skabe stærkere fællesskaber om vores børns liv. </a:t>
            </a:r>
          </a:p>
          <a:p>
            <a:endParaRPr lang="da-DK" dirty="0">
              <a:effectLst/>
            </a:endParaRPr>
          </a:p>
          <a:p>
            <a:endParaRPr lang="da-DK" dirty="0"/>
          </a:p>
        </p:txBody>
      </p:sp>
      <p:pic>
        <p:nvPicPr>
          <p:cNvPr id="5" name="Picture 4" descr="En hånd på to voksne og et barn oven på hinanden">
            <a:extLst>
              <a:ext uri="{FF2B5EF4-FFF2-40B4-BE49-F238E27FC236}">
                <a16:creationId xmlns:a16="http://schemas.microsoft.com/office/drawing/2014/main" id="{9EC4B8F3-5F54-C745-B050-08D9022FCEE8}"/>
              </a:ext>
            </a:extLst>
          </p:cNvPr>
          <p:cNvPicPr>
            <a:picLocks noChangeAspect="1"/>
          </p:cNvPicPr>
          <p:nvPr/>
        </p:nvPicPr>
        <p:blipFill rotWithShape="1">
          <a:blip r:embed="rId2"/>
          <a:srcRect l="29091" r="21467" b="-1"/>
          <a:stretch/>
        </p:blipFill>
        <p:spPr>
          <a:xfrm>
            <a:off x="7113600" y="10"/>
            <a:ext cx="5079600" cy="6857990"/>
          </a:xfrm>
          <a:prstGeom prst="rect">
            <a:avLst/>
          </a:prstGeom>
          <a:noFill/>
        </p:spPr>
      </p:pic>
      <p:sp>
        <p:nvSpPr>
          <p:cNvPr id="10" name="Slide Number Placeholder 4">
            <a:extLst>
              <a:ext uri="{FF2B5EF4-FFF2-40B4-BE49-F238E27FC236}">
                <a16:creationId xmlns:a16="http://schemas.microsoft.com/office/drawing/2014/main" id="{443EEE7C-363A-5BAD-62E6-82C60C406795}"/>
              </a:ext>
            </a:extLst>
          </p:cNvPr>
          <p:cNvSpPr>
            <a:spLocks noGrp="1"/>
          </p:cNvSpPr>
          <p:nvPr>
            <p:ph type="sldNum" sz="quarter" idx="18"/>
          </p:nvPr>
        </p:nvSpPr>
        <p:spPr>
          <a:xfrm>
            <a:off x="5834800" y="6399170"/>
            <a:ext cx="558800" cy="180000"/>
          </a:xfrm>
        </p:spPr>
        <p:txBody>
          <a:bodyPr/>
          <a:lstStyle/>
          <a:p>
            <a:pPr>
              <a:spcAft>
                <a:spcPts val="600"/>
              </a:spcAft>
            </a:pPr>
            <a:fld id="{24C8C45C-947F-4981-8B3F-4F32E973C901}" type="slidenum">
              <a:rPr lang="da-DK" smtClean="0"/>
              <a:pPr>
                <a:spcAft>
                  <a:spcPts val="600"/>
                </a:spcAft>
              </a:pPr>
              <a:t>21</a:t>
            </a:fld>
            <a:endParaRPr lang="da-DK"/>
          </a:p>
        </p:txBody>
      </p:sp>
    </p:spTree>
    <p:extLst>
      <p:ext uri="{BB962C8B-B14F-4D97-AF65-F5344CB8AC3E}">
        <p14:creationId xmlns:p14="http://schemas.microsoft.com/office/powerpoint/2010/main" val="1434760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B2218-E3CF-6E83-6863-753A806FB6EE}"/>
              </a:ext>
            </a:extLst>
          </p:cNvPr>
          <p:cNvSpPr>
            <a:spLocks noGrp="1"/>
          </p:cNvSpPr>
          <p:nvPr>
            <p:ph type="title"/>
          </p:nvPr>
        </p:nvSpPr>
        <p:spPr/>
        <p:txBody>
          <a:bodyPr/>
          <a:lstStyle/>
          <a:p>
            <a:r>
              <a:rPr lang="da-DK" dirty="0"/>
              <a:t>Indsatser</a:t>
            </a:r>
          </a:p>
        </p:txBody>
      </p:sp>
      <p:sp>
        <p:nvSpPr>
          <p:cNvPr id="3" name="Pladsholder til indhold 2">
            <a:extLst>
              <a:ext uri="{FF2B5EF4-FFF2-40B4-BE49-F238E27FC236}">
                <a16:creationId xmlns:a16="http://schemas.microsoft.com/office/drawing/2014/main" id="{AAF29DBB-98FD-01A6-08F7-B687716DACB4}"/>
              </a:ext>
            </a:extLst>
          </p:cNvPr>
          <p:cNvSpPr>
            <a:spLocks noGrp="1"/>
          </p:cNvSpPr>
          <p:nvPr>
            <p:ph sz="half" idx="1"/>
          </p:nvPr>
        </p:nvSpPr>
        <p:spPr/>
        <p:txBody>
          <a:bodyPr/>
          <a:lstStyle/>
          <a:p>
            <a:r>
              <a:rPr lang="da-DK" sz="6000" dirty="0"/>
              <a:t>Individuelt</a:t>
            </a:r>
          </a:p>
          <a:p>
            <a:r>
              <a:rPr lang="da-DK" sz="6000" dirty="0"/>
              <a:t>Institutionelt</a:t>
            </a:r>
          </a:p>
          <a:p>
            <a:r>
              <a:rPr lang="da-DK" sz="6000" dirty="0"/>
              <a:t>Strukturelt</a:t>
            </a:r>
          </a:p>
        </p:txBody>
      </p:sp>
      <p:pic>
        <p:nvPicPr>
          <p:cNvPr id="7" name="Pladsholder til billede 6" descr="Et billede, der indeholder sort-hvid, person, finger, tommelfinger&#10;&#10;Indhold genereret af kunstig intelligens kan være forkert.">
            <a:extLst>
              <a:ext uri="{FF2B5EF4-FFF2-40B4-BE49-F238E27FC236}">
                <a16:creationId xmlns:a16="http://schemas.microsoft.com/office/drawing/2014/main" id="{BC7456FC-5FB9-7A82-0A74-366D223F7E1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690" r="26690"/>
          <a:stretch>
            <a:fillRect/>
          </a:stretch>
        </p:blipFill>
        <p:spPr/>
      </p:pic>
      <p:sp>
        <p:nvSpPr>
          <p:cNvPr id="5" name="Pladsholder til slidenummer 4">
            <a:extLst>
              <a:ext uri="{FF2B5EF4-FFF2-40B4-BE49-F238E27FC236}">
                <a16:creationId xmlns:a16="http://schemas.microsoft.com/office/drawing/2014/main" id="{89EFFE68-BC9A-0B0D-C2D8-14AD575EA4A5}"/>
              </a:ext>
            </a:extLst>
          </p:cNvPr>
          <p:cNvSpPr>
            <a:spLocks noGrp="1"/>
          </p:cNvSpPr>
          <p:nvPr>
            <p:ph type="sldNum" sz="quarter" idx="18"/>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2214230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7C1F896-EA6A-80F6-A01C-D5B36DEB3982}"/>
              </a:ext>
            </a:extLst>
          </p:cNvPr>
          <p:cNvSpPr>
            <a:spLocks noGrp="1"/>
          </p:cNvSpPr>
          <p:nvPr>
            <p:ph type="title"/>
          </p:nvPr>
        </p:nvSpPr>
        <p:spPr>
          <a:xfrm>
            <a:off x="635000" y="640823"/>
            <a:ext cx="3418659" cy="5583148"/>
          </a:xfrm>
        </p:spPr>
        <p:txBody>
          <a:bodyPr anchor="ctr">
            <a:normAutofit/>
          </a:bodyPr>
          <a:lstStyle/>
          <a:p>
            <a:r>
              <a:rPr lang="da-DK" sz="5400" dirty="0"/>
              <a:t>Tre modeller for samarbejde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Pladsholder til indhold 2">
            <a:extLst>
              <a:ext uri="{FF2B5EF4-FFF2-40B4-BE49-F238E27FC236}">
                <a16:creationId xmlns:a16="http://schemas.microsoft.com/office/drawing/2014/main" id="{3313F0FE-8C0A-7DAE-D9D1-028AEC0045C1}"/>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127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A4EFC8-4B65-05FA-04E9-E28B36CCA03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86C437A-59C5-1F92-82E6-2E4E111CD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A6600D7D-D9D2-DAAF-0BDE-62EF049D3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16441C-1FA7-B2D7-39A3-AA80DCD9C0E6}"/>
              </a:ext>
            </a:extLst>
          </p:cNvPr>
          <p:cNvSpPr>
            <a:spLocks noGrp="1"/>
          </p:cNvSpPr>
          <p:nvPr>
            <p:ph type="title"/>
          </p:nvPr>
        </p:nvSpPr>
        <p:spPr>
          <a:xfrm>
            <a:off x="1171074" y="1396686"/>
            <a:ext cx="3240506" cy="4064628"/>
          </a:xfrm>
        </p:spPr>
        <p:txBody>
          <a:bodyPr>
            <a:normAutofit/>
          </a:bodyPr>
          <a:lstStyle/>
          <a:p>
            <a:r>
              <a:rPr lang="da-DK" dirty="0">
                <a:solidFill>
                  <a:srgbClr val="FFFFFF"/>
                </a:solidFill>
              </a:rPr>
              <a:t>Information</a:t>
            </a:r>
          </a:p>
        </p:txBody>
      </p:sp>
      <p:sp>
        <p:nvSpPr>
          <p:cNvPr id="12" name="Arc 11">
            <a:extLst>
              <a:ext uri="{FF2B5EF4-FFF2-40B4-BE49-F238E27FC236}">
                <a16:creationId xmlns:a16="http://schemas.microsoft.com/office/drawing/2014/main" id="{26A26E90-F438-C9C2-149B-54BAA52C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B518567-C940-D566-4DC4-4747EC54B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ECFFEB0E-1F9E-857B-0E84-260F1BE3DD12}"/>
              </a:ext>
            </a:extLst>
          </p:cNvPr>
          <p:cNvSpPr>
            <a:spLocks noGrp="1"/>
          </p:cNvSpPr>
          <p:nvPr>
            <p:ph idx="1"/>
          </p:nvPr>
        </p:nvSpPr>
        <p:spPr>
          <a:xfrm>
            <a:off x="5370153" y="1526033"/>
            <a:ext cx="5536397" cy="3935281"/>
          </a:xfrm>
        </p:spPr>
        <p:txBody>
          <a:bodyPr>
            <a:normAutofit/>
          </a:bodyPr>
          <a:lstStyle/>
          <a:p>
            <a:pPr marL="0" indent="0">
              <a:buNone/>
            </a:pPr>
            <a:endParaRPr lang="da-DK" sz="2600" dirty="0"/>
          </a:p>
          <a:p>
            <a:r>
              <a:rPr lang="da-DK" sz="2600" b="0" i="0" dirty="0">
                <a:effectLst/>
                <a:latin typeface="WordVisi_MSFontService"/>
              </a:rPr>
              <a:t>”Der er ingen tvivl om, at nybagte forældre har brug for rådgivning, og det gør sig gældende nu mere end nogen siden før. De små kernefamilier fra det senere tyvende århundrede betyder, at det er usædvanligt, at man har erfaring med at passe en baby morgen, middag og aften, før man får en selv” (Hardyment, 2007, s. vii). </a:t>
            </a:r>
            <a:endParaRPr lang="da-DK" sz="2600" dirty="0"/>
          </a:p>
        </p:txBody>
      </p:sp>
    </p:spTree>
    <p:extLst>
      <p:ext uri="{BB962C8B-B14F-4D97-AF65-F5344CB8AC3E}">
        <p14:creationId xmlns:p14="http://schemas.microsoft.com/office/powerpoint/2010/main" val="59209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4DD20CD-A766-E3EA-6221-43B212CC3DF6}"/>
              </a:ext>
            </a:extLst>
          </p:cNvPr>
          <p:cNvSpPr>
            <a:spLocks noGrp="1"/>
          </p:cNvSpPr>
          <p:nvPr>
            <p:ph type="title"/>
          </p:nvPr>
        </p:nvSpPr>
        <p:spPr>
          <a:xfrm>
            <a:off x="1171074" y="1396686"/>
            <a:ext cx="3240506" cy="4064628"/>
          </a:xfrm>
        </p:spPr>
        <p:txBody>
          <a:bodyPr>
            <a:normAutofit/>
          </a:bodyPr>
          <a:lstStyle/>
          <a:p>
            <a:r>
              <a:rPr lang="da-DK" dirty="0">
                <a:solidFill>
                  <a:srgbClr val="FFFFFF"/>
                </a:solidFill>
              </a:rPr>
              <a:t>Et eksempel</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0EE04F48-11F1-4869-DB42-801A8E87F4AB}"/>
              </a:ext>
            </a:extLst>
          </p:cNvPr>
          <p:cNvSpPr>
            <a:spLocks noGrp="1"/>
          </p:cNvSpPr>
          <p:nvPr>
            <p:ph idx="1"/>
          </p:nvPr>
        </p:nvSpPr>
        <p:spPr>
          <a:xfrm>
            <a:off x="5370153" y="1526033"/>
            <a:ext cx="5536397" cy="3935281"/>
          </a:xfrm>
        </p:spPr>
        <p:txBody>
          <a:bodyPr>
            <a:normAutofit/>
          </a:bodyPr>
          <a:lstStyle/>
          <a:p>
            <a:pPr rtl="0" fontAlgn="base">
              <a:spcBef>
                <a:spcPts val="1600"/>
              </a:spcBef>
              <a:spcAft>
                <a:spcPts val="1400"/>
              </a:spcAft>
            </a:pPr>
            <a:r>
              <a:rPr lang="da-DK" sz="2200" b="0" i="1" dirty="0">
                <a:effectLst/>
                <a:latin typeface="WordVisi_MSFontService"/>
              </a:rPr>
              <a:t>Vi fik jo nogle gange den der følelse, når vi sad i den gamle børnehave, at vi var dårlige forældre. (Anne, mor) </a:t>
            </a:r>
            <a:r>
              <a:rPr lang="da-DK" sz="2200" b="0" i="1" dirty="0">
                <a:effectLst/>
                <a:latin typeface="WordVisiPilcrow_MSFontService"/>
              </a:rPr>
              <a:t> </a:t>
            </a:r>
            <a:endParaRPr lang="da-DK" sz="2200" i="1" dirty="0">
              <a:latin typeface="Segoe UI" panose="020B0502040204020203" pitchFamily="34" charset="0"/>
            </a:endParaRPr>
          </a:p>
          <a:p>
            <a:pPr rtl="0" fontAlgn="base">
              <a:spcBef>
                <a:spcPts val="1600"/>
              </a:spcBef>
              <a:spcAft>
                <a:spcPts val="1400"/>
              </a:spcAft>
            </a:pPr>
            <a:r>
              <a:rPr lang="da-DK" sz="2200" b="0" i="1" dirty="0">
                <a:effectLst/>
                <a:latin typeface="WordVisi_MSFontService"/>
              </a:rPr>
              <a:t>Nu ved vi, at der sidder kompetente pædagoger, og at der sidder en ressourcepædagog. Alle siger, det handler om, at I ikke skal overstimulere ham. Det handler om søvn, den rigtige mad og masser af kærlighed, er et af de råd vi har fået. (Anne, mor)</a:t>
            </a:r>
            <a:r>
              <a:rPr lang="da-DK" sz="2200" b="0" i="1" dirty="0">
                <a:effectLst/>
                <a:latin typeface="WordVisiPilcrow_MSFontService"/>
              </a:rPr>
              <a:t> </a:t>
            </a:r>
            <a:endParaRPr lang="da-DK" sz="2200" b="0" i="1" dirty="0">
              <a:effectLst/>
              <a:latin typeface="Segoe UI" panose="020B0502040204020203" pitchFamily="34" charset="0"/>
            </a:endParaRPr>
          </a:p>
          <a:p>
            <a:endParaRPr lang="da-DK" sz="2200" dirty="0"/>
          </a:p>
        </p:txBody>
      </p:sp>
    </p:spTree>
    <p:extLst>
      <p:ext uri="{BB962C8B-B14F-4D97-AF65-F5344CB8AC3E}">
        <p14:creationId xmlns:p14="http://schemas.microsoft.com/office/powerpoint/2010/main" val="178898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E721D7C-5C54-083D-A2BC-757C6D6F6252}"/>
              </a:ext>
            </a:extLst>
          </p:cNvPr>
          <p:cNvSpPr>
            <a:spLocks noGrp="1"/>
          </p:cNvSpPr>
          <p:nvPr>
            <p:ph type="title"/>
          </p:nvPr>
        </p:nvSpPr>
        <p:spPr>
          <a:xfrm>
            <a:off x="838200" y="365125"/>
            <a:ext cx="10515600" cy="1325563"/>
          </a:xfrm>
        </p:spPr>
        <p:txBody>
          <a:bodyPr>
            <a:normAutofit/>
          </a:bodyPr>
          <a:lstStyle/>
          <a:p>
            <a:r>
              <a:rPr lang="da-DK" dirty="0"/>
              <a:t>Rådgivning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4343CCB0-B51D-B05E-8964-CFC658B4BA04}"/>
              </a:ext>
            </a:extLst>
          </p:cNvPr>
          <p:cNvSpPr>
            <a:spLocks noGrp="1"/>
          </p:cNvSpPr>
          <p:nvPr>
            <p:ph idx="1"/>
          </p:nvPr>
        </p:nvSpPr>
        <p:spPr>
          <a:xfrm>
            <a:off x="838200" y="1825625"/>
            <a:ext cx="10515600" cy="4351338"/>
          </a:xfrm>
        </p:spPr>
        <p:txBody>
          <a:bodyPr>
            <a:normAutofit/>
          </a:bodyPr>
          <a:lstStyle/>
          <a:p>
            <a:pPr marL="0" indent="0" rtl="0" fontAlgn="base">
              <a:buNone/>
            </a:pPr>
            <a:endParaRPr lang="da-DK" sz="2200" b="0" i="0" dirty="0">
              <a:effectLst/>
              <a:latin typeface="WordVisi_MSFontService"/>
            </a:endParaRPr>
          </a:p>
          <a:p>
            <a:pPr rtl="0" fontAlgn="base"/>
            <a:r>
              <a:rPr lang="da-DK" sz="2200" b="0" i="0" dirty="0">
                <a:effectLst/>
                <a:latin typeface="WordVisi_MSFontService"/>
              </a:rPr>
              <a:t>Hvis man insisterer på, at forældrene følger rådene, bliver det oplevet som en mistillidserklæring på kompetencedimensionen og som et indgreb ind i hjemmet, som forældrene ikke nødvendigvis tilskriver mening. Hvis man derimod mener, at problemet er af en sådan art, at man </a:t>
            </a:r>
            <a:r>
              <a:rPr lang="da-DK" sz="2200" b="0" i="1" dirty="0">
                <a:effectLst/>
                <a:latin typeface="WordVisi_MSFontService"/>
              </a:rPr>
              <a:t>skal </a:t>
            </a:r>
            <a:r>
              <a:rPr lang="da-DK" sz="2200" b="0" i="0" dirty="0">
                <a:effectLst/>
                <a:latin typeface="WordVisi_MSFontService"/>
              </a:rPr>
              <a:t>handle på det i både hjemmet og i dagtilbuddet, så må man vælge en samskabende samarbejdstilgang, hvor man i fællesskab finder løsninger, som forældrene </a:t>
            </a:r>
            <a:r>
              <a:rPr lang="da-DK" sz="2200" b="0" i="1" dirty="0">
                <a:effectLst/>
                <a:latin typeface="WordVisi_MSFontService"/>
              </a:rPr>
              <a:t>og</a:t>
            </a:r>
            <a:r>
              <a:rPr lang="da-DK" sz="2200" b="0" i="0" dirty="0">
                <a:effectLst/>
                <a:latin typeface="WordVisi_MSFontService"/>
              </a:rPr>
              <a:t> pædagoger/dagplejere tilskriver mening og forpligter sig på.  Digteren  Søren Ulrik Thomsen (2016) skriver om råd:</a:t>
            </a:r>
            <a:r>
              <a:rPr lang="da-DK" sz="2200" b="0" i="0" dirty="0">
                <a:effectLst/>
                <a:latin typeface="WordVisiPilcrow_MSFontService"/>
              </a:rPr>
              <a:t> </a:t>
            </a:r>
            <a:endParaRPr lang="da-DK" sz="2200" b="0" i="0" dirty="0">
              <a:effectLst/>
              <a:latin typeface="Segoe UI" panose="020B0502040204020203" pitchFamily="34" charset="0"/>
            </a:endParaRPr>
          </a:p>
          <a:p>
            <a:pPr rtl="0" fontAlgn="base">
              <a:spcBef>
                <a:spcPts val="1600"/>
              </a:spcBef>
              <a:spcAft>
                <a:spcPts val="1400"/>
              </a:spcAft>
            </a:pPr>
            <a:r>
              <a:rPr lang="da-DK" sz="2200" b="0" i="1" dirty="0">
                <a:effectLst/>
                <a:latin typeface="WordVisi_MSFontService"/>
              </a:rPr>
              <a:t>… men gode råd må være noget, man med en vis lethed kaster op i luften og lader være op til den anden at gribe eller lade falde og gå forbi og overhovedet afgøre, om de nu også er så gode. </a:t>
            </a:r>
            <a:r>
              <a:rPr lang="da-DK" sz="2200" b="0" i="0" dirty="0">
                <a:effectLst/>
                <a:latin typeface="WordVisi_MSFontService"/>
              </a:rPr>
              <a:t>(2016: 114) </a:t>
            </a:r>
            <a:r>
              <a:rPr lang="da-DK" sz="2200" b="0" i="1" dirty="0">
                <a:effectLst/>
                <a:latin typeface="WordVisiPilcrow_MSFontService"/>
              </a:rPr>
              <a:t> </a:t>
            </a:r>
            <a:endParaRPr lang="da-DK" sz="2200" b="0" i="1" dirty="0">
              <a:effectLst/>
              <a:latin typeface="Segoe UI" panose="020B0502040204020203" pitchFamily="34" charset="0"/>
            </a:endParaRPr>
          </a:p>
          <a:p>
            <a:endParaRPr lang="da-DK" sz="2200" dirty="0"/>
          </a:p>
        </p:txBody>
      </p:sp>
    </p:spTree>
    <p:extLst>
      <p:ext uri="{BB962C8B-B14F-4D97-AF65-F5344CB8AC3E}">
        <p14:creationId xmlns:p14="http://schemas.microsoft.com/office/powerpoint/2010/main" val="2179826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FEF23F9-834E-A20A-97D7-D8DA36A3A518}"/>
              </a:ext>
            </a:extLst>
          </p:cNvPr>
          <p:cNvSpPr>
            <a:spLocks noGrp="1"/>
          </p:cNvSpPr>
          <p:nvPr>
            <p:ph type="title"/>
          </p:nvPr>
        </p:nvSpPr>
        <p:spPr>
          <a:xfrm>
            <a:off x="838200" y="365125"/>
            <a:ext cx="10515600" cy="1325563"/>
          </a:xfrm>
        </p:spPr>
        <p:txBody>
          <a:bodyPr>
            <a:normAutofit/>
          </a:bodyPr>
          <a:lstStyle/>
          <a:p>
            <a:r>
              <a:rPr lang="da-DK" dirty="0"/>
              <a:t>Samskabelse</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E07B1A19-25CB-82E0-B0CB-46F40877474B}"/>
              </a:ext>
            </a:extLst>
          </p:cNvPr>
          <p:cNvSpPr>
            <a:spLocks noGrp="1"/>
          </p:cNvSpPr>
          <p:nvPr>
            <p:ph idx="1"/>
          </p:nvPr>
        </p:nvSpPr>
        <p:spPr>
          <a:xfrm>
            <a:off x="838200" y="1825625"/>
            <a:ext cx="10515600" cy="4351338"/>
          </a:xfrm>
        </p:spPr>
        <p:txBody>
          <a:bodyPr>
            <a:normAutofit/>
          </a:bodyPr>
          <a:lstStyle/>
          <a:p>
            <a:r>
              <a:rPr lang="da-DK" b="0" i="0">
                <a:effectLst/>
                <a:latin typeface="WordVisi_MSFontService"/>
              </a:rPr>
              <a:t>Samskabelsen vil bestræbe sig på at skabe nye deltagelsesmuligheder for de voksne omkring barnet og for barnet selv. Dog vil den ekspansive samskabelse ikke insistere på, at deres initiativer skal være ens (eller at deres forståelser af udfordringen skal være ens), da praksissens betingelser er forskellig. Samskabelse er ikke ens-skabelse, men fastholder muligheden for forskellighed og dynamisk bevægelse. </a:t>
            </a:r>
            <a:r>
              <a:rPr lang="da-DK" b="0" i="0">
                <a:effectLst/>
                <a:latin typeface="WordVisiPilcrow_MSFontService"/>
              </a:rPr>
              <a:t> </a:t>
            </a:r>
          </a:p>
        </p:txBody>
      </p:sp>
    </p:spTree>
    <p:extLst>
      <p:ext uri="{BB962C8B-B14F-4D97-AF65-F5344CB8AC3E}">
        <p14:creationId xmlns:p14="http://schemas.microsoft.com/office/powerpoint/2010/main" val="4216510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41D06C-DEC4-A8C2-0939-076B34BE6397}"/>
              </a:ext>
            </a:extLst>
          </p:cNvPr>
          <p:cNvSpPr>
            <a:spLocks noGrp="1"/>
          </p:cNvSpPr>
          <p:nvPr>
            <p:ph type="title"/>
          </p:nvPr>
        </p:nvSpPr>
        <p:spPr>
          <a:xfrm>
            <a:off x="686834" y="1153572"/>
            <a:ext cx="3200400" cy="4461163"/>
          </a:xfrm>
        </p:spPr>
        <p:txBody>
          <a:bodyPr>
            <a:normAutofit/>
          </a:bodyPr>
          <a:lstStyle/>
          <a:p>
            <a:r>
              <a:rPr lang="da-DK">
                <a:solidFill>
                  <a:srgbClr val="FFFFFF"/>
                </a:solidFill>
              </a:rPr>
              <a:t>Stor tillid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A5DDB070-DBDF-CC00-DEFB-1EF699FC61DD}"/>
              </a:ext>
            </a:extLst>
          </p:cNvPr>
          <p:cNvSpPr>
            <a:spLocks noGrp="1"/>
          </p:cNvSpPr>
          <p:nvPr>
            <p:ph idx="1"/>
          </p:nvPr>
        </p:nvSpPr>
        <p:spPr>
          <a:xfrm>
            <a:off x="4447308" y="591344"/>
            <a:ext cx="6906491" cy="5585619"/>
          </a:xfrm>
        </p:spPr>
        <p:txBody>
          <a:bodyPr anchor="ctr">
            <a:normAutofit/>
          </a:bodyPr>
          <a:lstStyle/>
          <a:p>
            <a:r>
              <a:rPr lang="da-DK" b="0" i="0">
                <a:effectLst/>
                <a:latin typeface="WordVisi_MSFontService"/>
              </a:rPr>
              <a:t>Det kræver stor tillid at åbne for uenigheder og bekymringer og anerkende modsigelserne. Det er tillidens paradoks, at man forsøger at værne om den ved at skjule eller sløre uenighederne, men det er samtidig netop åbenheden og ærligheden, som er en betingelse for tilliden. En nysgerrig undersøgelse af uenighederne og modsætningerne fordrer tillid og er samtidig en forudsætning for tilliden. Og netop denne undersøgelse af uenighederne kan åbne op for nye forhandlede stier, der tilbyder nye deltagelsesmuligheder både for børn og voksne.</a:t>
            </a:r>
            <a:r>
              <a:rPr lang="da-DK" b="0" i="0">
                <a:effectLst/>
                <a:latin typeface="WordVisiPilcrow_MSFontService"/>
              </a:rPr>
              <a:t> </a:t>
            </a:r>
            <a:endParaRPr lang="da-DK"/>
          </a:p>
          <a:p>
            <a:endParaRPr lang="da-DK" dirty="0"/>
          </a:p>
        </p:txBody>
      </p:sp>
    </p:spTree>
    <p:extLst>
      <p:ext uri="{BB962C8B-B14F-4D97-AF65-F5344CB8AC3E}">
        <p14:creationId xmlns:p14="http://schemas.microsoft.com/office/powerpoint/2010/main" val="426955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9EC5CFA-FC85-8D69-1589-50D94F2DC70F}"/>
              </a:ext>
            </a:extLst>
          </p:cNvPr>
          <p:cNvSpPr>
            <a:spLocks noGrp="1"/>
          </p:cNvSpPr>
          <p:nvPr>
            <p:ph type="title"/>
          </p:nvPr>
        </p:nvSpPr>
        <p:spPr>
          <a:xfrm>
            <a:off x="1285240" y="1050595"/>
            <a:ext cx="8074815" cy="1618489"/>
          </a:xfrm>
        </p:spPr>
        <p:txBody>
          <a:bodyPr anchor="ctr">
            <a:normAutofit/>
          </a:bodyPr>
          <a:lstStyle/>
          <a:p>
            <a:r>
              <a:rPr lang="da-DK" sz="7200"/>
              <a:t>Mine anbefalinger</a:t>
            </a:r>
          </a:p>
        </p:txBody>
      </p:sp>
      <p:sp>
        <p:nvSpPr>
          <p:cNvPr id="3" name="Pladsholder til indhold 2">
            <a:extLst>
              <a:ext uri="{FF2B5EF4-FFF2-40B4-BE49-F238E27FC236}">
                <a16:creationId xmlns:a16="http://schemas.microsoft.com/office/drawing/2014/main" id="{2E3BB92F-D535-70EC-9F91-A551889E059E}"/>
              </a:ext>
            </a:extLst>
          </p:cNvPr>
          <p:cNvSpPr>
            <a:spLocks noGrp="1"/>
          </p:cNvSpPr>
          <p:nvPr>
            <p:ph idx="1"/>
          </p:nvPr>
        </p:nvSpPr>
        <p:spPr>
          <a:xfrm>
            <a:off x="1285240" y="2969469"/>
            <a:ext cx="8074815" cy="2800395"/>
          </a:xfrm>
        </p:spPr>
        <p:txBody>
          <a:bodyPr anchor="t">
            <a:normAutofit/>
          </a:bodyPr>
          <a:lstStyle/>
          <a:p>
            <a:r>
              <a:rPr lang="da-DK" sz="2000" dirty="0"/>
              <a:t>Sæt tyk streg under alle indsatser i kommunen, der handler om forældresamarbejde og brobygning (brug gerne modellerne her)</a:t>
            </a:r>
          </a:p>
          <a:p>
            <a:r>
              <a:rPr lang="da-DK" sz="2000" dirty="0"/>
              <a:t>Sæt ind tidligt med forebyggende forældresamarbejde</a:t>
            </a:r>
          </a:p>
          <a:p>
            <a:r>
              <a:rPr lang="da-DK" sz="2000" dirty="0"/>
              <a:t>Lettilgængeligt tilbud for dem, der har brug for det (obs.)</a:t>
            </a:r>
          </a:p>
          <a:p>
            <a:r>
              <a:rPr lang="da-DK" sz="2000" dirty="0"/>
              <a:t>Appeller til det konstruktive, samarbejdende, engagerede forældreskab – brug ambassadører</a:t>
            </a:r>
          </a:p>
          <a:p>
            <a:r>
              <a:rPr lang="da-DK" sz="2000" dirty="0"/>
              <a:t>Det autoritative (forældreskab) – deltagende, demokratisk er en generel pædagogisk strategi også for dagtilbud, skole og fritidspædagogik</a:t>
            </a:r>
          </a:p>
          <a:p>
            <a:endParaRPr lang="da-DK" sz="2000" dirty="0"/>
          </a:p>
        </p:txBody>
      </p:sp>
      <mc:AlternateContent xmlns:mc="http://schemas.openxmlformats.org/markup-compatibility/2006" xmlns:p14="http://schemas.microsoft.com/office/powerpoint/2010/main">
        <mc:Choice Requires="p14">
          <p:contentPart p14:bwMode="auto" r:id="rId2">
            <p14:nvContentPartPr>
              <p14:cNvPr id="4" name="Håndskrift 3">
                <a:extLst>
                  <a:ext uri="{FF2B5EF4-FFF2-40B4-BE49-F238E27FC236}">
                    <a16:creationId xmlns:a16="http://schemas.microsoft.com/office/drawing/2014/main" id="{7B0AEAA2-95E2-B5D7-C80C-0B78D956A8E0}"/>
                  </a:ext>
                </a:extLst>
              </p14:cNvPr>
              <p14:cNvContentPartPr/>
              <p14:nvPr/>
            </p14:nvContentPartPr>
            <p14:xfrm>
              <a:off x="1743630" y="1363487"/>
              <a:ext cx="360" cy="360"/>
            </p14:xfrm>
          </p:contentPart>
        </mc:Choice>
        <mc:Fallback xmlns="">
          <p:pic>
            <p:nvPicPr>
              <p:cNvPr id="4" name="Håndskrift 3">
                <a:extLst>
                  <a:ext uri="{FF2B5EF4-FFF2-40B4-BE49-F238E27FC236}">
                    <a16:creationId xmlns:a16="http://schemas.microsoft.com/office/drawing/2014/main" id="{7B0AEAA2-95E2-B5D7-C80C-0B78D956A8E0}"/>
                  </a:ext>
                </a:extLst>
              </p:cNvPr>
              <p:cNvPicPr/>
              <p:nvPr/>
            </p:nvPicPr>
            <p:blipFill>
              <a:blip r:embed="rId3"/>
              <a:stretch>
                <a:fillRect/>
              </a:stretch>
            </p:blipFill>
            <p:spPr>
              <a:xfrm>
                <a:off x="1734630" y="13544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Håndskrift 4">
                <a:extLst>
                  <a:ext uri="{FF2B5EF4-FFF2-40B4-BE49-F238E27FC236}">
                    <a16:creationId xmlns:a16="http://schemas.microsoft.com/office/drawing/2014/main" id="{B2F0808C-6FF5-92F1-26EA-6D11EC01A80E}"/>
                  </a:ext>
                </a:extLst>
              </p14:cNvPr>
              <p14:cNvContentPartPr/>
              <p14:nvPr/>
            </p14:nvContentPartPr>
            <p14:xfrm>
              <a:off x="1659750" y="1097087"/>
              <a:ext cx="3600" cy="360"/>
            </p14:xfrm>
          </p:contentPart>
        </mc:Choice>
        <mc:Fallback xmlns="">
          <p:pic>
            <p:nvPicPr>
              <p:cNvPr id="5" name="Håndskrift 4">
                <a:extLst>
                  <a:ext uri="{FF2B5EF4-FFF2-40B4-BE49-F238E27FC236}">
                    <a16:creationId xmlns:a16="http://schemas.microsoft.com/office/drawing/2014/main" id="{B2F0808C-6FF5-92F1-26EA-6D11EC01A80E}"/>
                  </a:ext>
                </a:extLst>
              </p:cNvPr>
              <p:cNvPicPr/>
              <p:nvPr/>
            </p:nvPicPr>
            <p:blipFill>
              <a:blip r:embed="rId5"/>
              <a:stretch>
                <a:fillRect/>
              </a:stretch>
            </p:blipFill>
            <p:spPr>
              <a:xfrm>
                <a:off x="1651110" y="1088087"/>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Håndskrift 5">
                <a:extLst>
                  <a:ext uri="{FF2B5EF4-FFF2-40B4-BE49-F238E27FC236}">
                    <a16:creationId xmlns:a16="http://schemas.microsoft.com/office/drawing/2014/main" id="{7A3FB34A-A8B4-1156-C94D-650CA97F9BE7}"/>
                  </a:ext>
                </a:extLst>
              </p14:cNvPr>
              <p14:cNvContentPartPr/>
              <p14:nvPr/>
            </p14:nvContentPartPr>
            <p14:xfrm>
              <a:off x="1386870" y="998807"/>
              <a:ext cx="360" cy="360"/>
            </p14:xfrm>
          </p:contentPart>
        </mc:Choice>
        <mc:Fallback xmlns="">
          <p:pic>
            <p:nvPicPr>
              <p:cNvPr id="6" name="Håndskrift 5">
                <a:extLst>
                  <a:ext uri="{FF2B5EF4-FFF2-40B4-BE49-F238E27FC236}">
                    <a16:creationId xmlns:a16="http://schemas.microsoft.com/office/drawing/2014/main" id="{7A3FB34A-A8B4-1156-C94D-650CA97F9BE7}"/>
                  </a:ext>
                </a:extLst>
              </p:cNvPr>
              <p:cNvPicPr/>
              <p:nvPr/>
            </p:nvPicPr>
            <p:blipFill>
              <a:blip r:embed="rId3"/>
              <a:stretch>
                <a:fillRect/>
              </a:stretch>
            </p:blipFill>
            <p:spPr>
              <a:xfrm>
                <a:off x="1378230" y="9898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Håndskrift 6">
                <a:extLst>
                  <a:ext uri="{FF2B5EF4-FFF2-40B4-BE49-F238E27FC236}">
                    <a16:creationId xmlns:a16="http://schemas.microsoft.com/office/drawing/2014/main" id="{896F38CF-E5BD-2A4E-70FA-A2D2F3C00EA7}"/>
                  </a:ext>
                </a:extLst>
              </p14:cNvPr>
              <p14:cNvContentPartPr/>
              <p14:nvPr/>
            </p14:nvContentPartPr>
            <p14:xfrm>
              <a:off x="1277430" y="1039847"/>
              <a:ext cx="3600" cy="360"/>
            </p14:xfrm>
          </p:contentPart>
        </mc:Choice>
        <mc:Fallback xmlns="">
          <p:pic>
            <p:nvPicPr>
              <p:cNvPr id="7" name="Håndskrift 6">
                <a:extLst>
                  <a:ext uri="{FF2B5EF4-FFF2-40B4-BE49-F238E27FC236}">
                    <a16:creationId xmlns:a16="http://schemas.microsoft.com/office/drawing/2014/main" id="{896F38CF-E5BD-2A4E-70FA-A2D2F3C00EA7}"/>
                  </a:ext>
                </a:extLst>
              </p:cNvPr>
              <p:cNvPicPr/>
              <p:nvPr/>
            </p:nvPicPr>
            <p:blipFill>
              <a:blip r:embed="rId5"/>
              <a:stretch>
                <a:fillRect/>
              </a:stretch>
            </p:blipFill>
            <p:spPr>
              <a:xfrm>
                <a:off x="1268790" y="1031207"/>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Håndskrift 7">
                <a:extLst>
                  <a:ext uri="{FF2B5EF4-FFF2-40B4-BE49-F238E27FC236}">
                    <a16:creationId xmlns:a16="http://schemas.microsoft.com/office/drawing/2014/main" id="{10889DF2-2871-9F60-AF1F-72EAD672B2E0}"/>
                  </a:ext>
                </a:extLst>
              </p14:cNvPr>
              <p14:cNvContentPartPr/>
              <p14:nvPr/>
            </p14:nvContentPartPr>
            <p14:xfrm>
              <a:off x="1611870" y="1174127"/>
              <a:ext cx="3600" cy="360"/>
            </p14:xfrm>
          </p:contentPart>
        </mc:Choice>
        <mc:Fallback xmlns="">
          <p:pic>
            <p:nvPicPr>
              <p:cNvPr id="8" name="Håndskrift 7">
                <a:extLst>
                  <a:ext uri="{FF2B5EF4-FFF2-40B4-BE49-F238E27FC236}">
                    <a16:creationId xmlns:a16="http://schemas.microsoft.com/office/drawing/2014/main" id="{10889DF2-2871-9F60-AF1F-72EAD672B2E0}"/>
                  </a:ext>
                </a:extLst>
              </p:cNvPr>
              <p:cNvPicPr/>
              <p:nvPr/>
            </p:nvPicPr>
            <p:blipFill>
              <a:blip r:embed="rId5"/>
              <a:stretch>
                <a:fillRect/>
              </a:stretch>
            </p:blipFill>
            <p:spPr>
              <a:xfrm>
                <a:off x="1603230" y="1165127"/>
                <a:ext cx="21240" cy="18000"/>
              </a:xfrm>
              <a:prstGeom prst="rect">
                <a:avLst/>
              </a:prstGeom>
            </p:spPr>
          </p:pic>
        </mc:Fallback>
      </mc:AlternateContent>
    </p:spTree>
    <p:extLst>
      <p:ext uri="{BB962C8B-B14F-4D97-AF65-F5344CB8AC3E}">
        <p14:creationId xmlns:p14="http://schemas.microsoft.com/office/powerpoint/2010/main" val="195250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24C8C45C-947F-4981-8B3F-4F32E973C901}" type="slidenum">
              <a:rPr lang="da-DK" smtClean="0"/>
              <a:pPr/>
              <a:t>3</a:t>
            </a:fld>
            <a:endParaRPr lang="da-DK" dirty="0"/>
          </a:p>
        </p:txBody>
      </p:sp>
      <p:sp>
        <p:nvSpPr>
          <p:cNvPr id="11" name="TextBox 15">
            <a:extLst>
              <a:ext uri="{FF2B5EF4-FFF2-40B4-BE49-F238E27FC236}">
                <a16:creationId xmlns:a16="http://schemas.microsoft.com/office/drawing/2014/main" id="{093C858B-0C89-4197-876B-592AE7DEEAD2}"/>
              </a:ext>
            </a:extLst>
          </p:cNvPr>
          <p:cNvSpPr txBox="1">
            <a:spLocks/>
          </p:cNvSpPr>
          <p:nvPr/>
        </p:nvSpPr>
        <p:spPr>
          <a:xfrm>
            <a:off x="541476" y="1314958"/>
            <a:ext cx="10963825" cy="4650414"/>
          </a:xfrm>
          <a:prstGeom prst="rect">
            <a:avLst/>
          </a:prstGeom>
          <a:noFill/>
          <a:ln w="66675">
            <a:solidFill>
              <a:srgbClr val="00B050"/>
            </a:solidFill>
          </a:ln>
        </p:spPr>
        <p:txBody>
          <a:bodyPr wrap="square" lIns="313058" tIns="173921" rIns="347841" bIns="173921" rtlCol="0">
            <a:noAutofit/>
          </a:bodyPr>
          <a:lstStyle/>
          <a:p>
            <a:endParaRPr lang="da-DK" sz="3200" i="1" dirty="0">
              <a:latin typeface="+mj-lt"/>
            </a:endParaRPr>
          </a:p>
          <a:p>
            <a:r>
              <a:rPr lang="da-DK" sz="3200" dirty="0">
                <a:solidFill>
                  <a:schemeClr val="bg1"/>
                </a:solidFill>
                <a:latin typeface="Segoe UI" panose="020B0502040204020203" pitchFamily="34" charset="0"/>
                <a:ea typeface="+mj-ea"/>
                <a:cs typeface="Segoe UI" panose="020B0502040204020203" pitchFamily="34" charset="0"/>
              </a:rPr>
              <a:t>Man trives, når man overordnet set er glad for sit liv. </a:t>
            </a:r>
          </a:p>
          <a:p>
            <a:r>
              <a:rPr lang="da-DK" sz="3200" dirty="0">
                <a:solidFill>
                  <a:schemeClr val="bg1"/>
                </a:solidFill>
                <a:latin typeface="Segoe UI" panose="020B0502040204020203" pitchFamily="34" charset="0"/>
                <a:ea typeface="+mj-ea"/>
                <a:cs typeface="Segoe UI" panose="020B0502040204020203" pitchFamily="34" charset="0"/>
              </a:rPr>
              <a:t>Man trives, når man kan udvikle sig, udfolde sine evner samt indgå i og bidrage til fællesskaber. Man kan trives, selvom man oplever perioder med modgang og udfordringer. Det afgørende er, at man kan håndtere sådanne perioder. </a:t>
            </a:r>
          </a:p>
          <a:p>
            <a:endParaRPr lang="da-DK" sz="967" dirty="0"/>
          </a:p>
        </p:txBody>
      </p:sp>
      <p:sp>
        <p:nvSpPr>
          <p:cNvPr id="10" name="Titel 3"/>
          <p:cNvSpPr txBox="1">
            <a:spLocks/>
          </p:cNvSpPr>
          <p:nvPr/>
        </p:nvSpPr>
        <p:spPr>
          <a:xfrm>
            <a:off x="541476" y="539750"/>
            <a:ext cx="9258162" cy="934890"/>
          </a:xfrm>
          <a:prstGeom prst="rect">
            <a:avLst/>
          </a:prstGeom>
        </p:spPr>
        <p:txBody>
          <a:bodyPr vert="horz" lIns="0" tIns="0" rIns="0" bIns="0" rtlCol="0" anchor="t" anchorCtr="0">
            <a:noAutofit/>
          </a:bodyPr>
          <a:lstStyle>
            <a:lvl1pPr algn="l" defTabSz="914400" rtl="0" eaLnBrk="1" latinLnBrk="0" hangingPunct="1">
              <a:lnSpc>
                <a:spcPct val="93000"/>
              </a:lnSpc>
              <a:spcBef>
                <a:spcPct val="0"/>
              </a:spcBef>
              <a:buNone/>
              <a:defRPr sz="8000" b="1" kern="1200">
                <a:solidFill>
                  <a:srgbClr val="00A000"/>
                </a:solidFill>
                <a:latin typeface="+mj-lt"/>
                <a:ea typeface="+mj-ea"/>
                <a:cs typeface="+mj-cs"/>
              </a:defRPr>
            </a:lvl1pPr>
          </a:lstStyle>
          <a:p>
            <a:r>
              <a:rPr lang="da-DK" sz="3600" dirty="0">
                <a:solidFill>
                  <a:srgbClr val="00B050"/>
                </a:solidFill>
                <a:latin typeface="Segoe UI" panose="020B0502040204020203" pitchFamily="34" charset="0"/>
                <a:cs typeface="Segoe UI" panose="020B0502040204020203" pitchFamily="34" charset="0"/>
              </a:rPr>
              <a:t>Kommissionens trivselsforståelse</a:t>
            </a:r>
            <a:endParaRPr lang="da-DK" sz="3532" dirty="0"/>
          </a:p>
        </p:txBody>
      </p:sp>
    </p:spTree>
    <p:extLst>
      <p:ext uri="{BB962C8B-B14F-4D97-AF65-F5344CB8AC3E}">
        <p14:creationId xmlns:p14="http://schemas.microsoft.com/office/powerpoint/2010/main" val="408121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F73D10-3CB8-3081-C5FD-8261586BF137}"/>
              </a:ext>
            </a:extLst>
          </p:cNvPr>
          <p:cNvSpPr>
            <a:spLocks noGrp="1"/>
          </p:cNvSpPr>
          <p:nvPr>
            <p:ph type="ctrTitle"/>
          </p:nvPr>
        </p:nvSpPr>
        <p:spPr>
          <a:xfrm>
            <a:off x="719137" y="582503"/>
            <a:ext cx="10752137" cy="4702269"/>
          </a:xfrm>
        </p:spPr>
        <p:txBody>
          <a:bodyPr anchor="t">
            <a:normAutofit/>
          </a:bodyPr>
          <a:lstStyle/>
          <a:p>
            <a:r>
              <a:rPr lang="da-DK" dirty="0"/>
              <a:t>Spørgsmål, kommentarer, refleksioner?</a:t>
            </a:r>
          </a:p>
        </p:txBody>
      </p:sp>
      <p:sp>
        <p:nvSpPr>
          <p:cNvPr id="2" name="Pladsholder til slidenummer 1">
            <a:extLst>
              <a:ext uri="{FF2B5EF4-FFF2-40B4-BE49-F238E27FC236}">
                <a16:creationId xmlns:a16="http://schemas.microsoft.com/office/drawing/2014/main" id="{52B97A04-0700-73AB-2347-E28B209EDBD2}"/>
              </a:ext>
            </a:extLst>
          </p:cNvPr>
          <p:cNvSpPr>
            <a:spLocks noGrp="1"/>
          </p:cNvSpPr>
          <p:nvPr>
            <p:ph type="sldNum" sz="quarter" idx="12"/>
          </p:nvPr>
        </p:nvSpPr>
        <p:spPr>
          <a:xfrm>
            <a:off x="10909300" y="6399170"/>
            <a:ext cx="558800" cy="180000"/>
          </a:xfrm>
        </p:spPr>
        <p:txBody>
          <a:bodyPr anchor="t">
            <a:normAutofit/>
          </a:bodyPr>
          <a:lstStyle/>
          <a:p>
            <a:pPr>
              <a:spcAft>
                <a:spcPts val="600"/>
              </a:spcAft>
            </a:pPr>
            <a:fld id="{24C8C45C-947F-4981-8B3F-4F32E973C901}" type="slidenum">
              <a:rPr lang="da-DK" smtClean="0"/>
              <a:pPr>
                <a:spcAft>
                  <a:spcPts val="600"/>
                </a:spcAft>
              </a:pPr>
              <a:t>30</a:t>
            </a:fld>
            <a:endParaRPr lang="da-DK"/>
          </a:p>
        </p:txBody>
      </p:sp>
    </p:spTree>
    <p:extLst>
      <p:ext uri="{BB962C8B-B14F-4D97-AF65-F5344CB8AC3E}">
        <p14:creationId xmlns:p14="http://schemas.microsoft.com/office/powerpoint/2010/main" val="2541976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242861" y="237312"/>
            <a:ext cx="2721054" cy="1785346"/>
          </a:xfrm>
          <a:prstGeom prst="rect">
            <a:avLst/>
          </a:prstGeom>
          <a:solidFill>
            <a:srgbClr val="FAE6EB"/>
          </a:solidFill>
          <a:ln>
            <a:solidFill>
              <a:srgbClr val="FA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6" dirty="0" err="1">
              <a:latin typeface="Segoe UI" panose="020B0502040204020203" pitchFamily="34" charset="0"/>
              <a:cs typeface="Segoe UI" panose="020B0502040204020203" pitchFamily="34" charset="0"/>
            </a:endParaRPr>
          </a:p>
        </p:txBody>
      </p:sp>
      <p:sp>
        <p:nvSpPr>
          <p:cNvPr id="9" name="Text Placeholder 1">
            <a:extLst>
              <a:ext uri="{FF2B5EF4-FFF2-40B4-BE49-F238E27FC236}">
                <a16:creationId xmlns:a16="http://schemas.microsoft.com/office/drawing/2014/main" id="{E09B96D4-1A97-4BB1-9CCE-A9301E42C0D3}"/>
              </a:ext>
            </a:extLst>
          </p:cNvPr>
          <p:cNvSpPr>
            <a:spLocks noGrp="1"/>
          </p:cNvSpPr>
          <p:nvPr/>
        </p:nvSpPr>
        <p:spPr>
          <a:xfrm>
            <a:off x="1394676" y="5473926"/>
            <a:ext cx="8617759" cy="1195157"/>
          </a:xfrm>
          <a:prstGeom prst="rect">
            <a:avLst/>
          </a:prstGeom>
        </p:spPr>
        <p:txBody>
          <a:bodyPr vert="horz" lIns="0" tIns="0" rIns="0" bIns="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0"/>
              </a:spcBef>
              <a:spcAft>
                <a:spcPts val="600"/>
              </a:spcAft>
              <a:buFont typeface="Arial" panose="020B0604020202020204" pitchFamily="34" charset="0"/>
              <a:buChar char="•"/>
              <a:defRPr sz="1400" b="0" kern="1200">
                <a:solidFill>
                  <a:schemeClr val="tx1"/>
                </a:solidFill>
                <a:latin typeface="+mn-lt"/>
                <a:ea typeface="+mn-ea"/>
                <a:cs typeface="+mn-cs"/>
              </a:defRPr>
            </a:lvl4pPr>
            <a:lvl5pPr marL="900000" indent="-180000" algn="l" defTabSz="914400" rtl="0" eaLnBrk="1" latinLnBrk="0" hangingPunct="1">
              <a:lnSpc>
                <a:spcPct val="90000"/>
              </a:lnSpc>
              <a:spcBef>
                <a:spcPts val="0"/>
              </a:spcBef>
              <a:spcAft>
                <a:spcPts val="600"/>
              </a:spcAft>
              <a:buFont typeface="Arial" panose="020B0604020202020204" pitchFamily="34" charset="0"/>
              <a:buChar char="•"/>
              <a:tabLst/>
              <a:defRPr sz="1400" b="0" kern="120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600"/>
              </a:spcAft>
              <a:buFont typeface="Arial" panose="020B0604020202020204" pitchFamily="34" charset="0"/>
              <a:buChar char="•"/>
              <a:defRPr sz="1400" b="0" kern="1200">
                <a:solidFill>
                  <a:schemeClr val="tx1"/>
                </a:solidFill>
                <a:latin typeface="+mn-lt"/>
                <a:ea typeface="+mn-ea"/>
                <a:cs typeface="+mn-cs"/>
              </a:defRPr>
            </a:lvl6pPr>
            <a:lvl7pPr marL="180000" indent="-180000" algn="l" defTabSz="914400" rtl="0" eaLnBrk="1" latinLnBrk="0" hangingPunct="1">
              <a:lnSpc>
                <a:spcPct val="90000"/>
              </a:lnSpc>
              <a:spcBef>
                <a:spcPts val="0"/>
              </a:spcBef>
              <a:spcAft>
                <a:spcPts val="600"/>
              </a:spcAft>
              <a:buFont typeface="Arial" panose="020B0604020202020204" pitchFamily="34" charset="0"/>
              <a:buChar char="•"/>
              <a:defRPr sz="2000" b="0" kern="1200" baseline="0">
                <a:solidFill>
                  <a:schemeClr val="tx1"/>
                </a:solidFill>
                <a:latin typeface="+mn-lt"/>
                <a:ea typeface="+mn-ea"/>
                <a:cs typeface="+mn-cs"/>
              </a:defRPr>
            </a:lvl7pPr>
            <a:lvl8pPr marL="360000" indent="-180000" algn="l" defTabSz="914400" rtl="0" eaLnBrk="1" latinLnBrk="0" hangingPunct="1">
              <a:lnSpc>
                <a:spcPct val="90000"/>
              </a:lnSpc>
              <a:spcBef>
                <a:spcPts val="0"/>
              </a:spcBef>
              <a:spcAft>
                <a:spcPts val="600"/>
              </a:spcAft>
              <a:buFont typeface="Arial" panose="020B0604020202020204" pitchFamily="34" charset="0"/>
              <a:buChar char="•"/>
              <a:defRPr sz="1800" b="0" kern="1200">
                <a:solidFill>
                  <a:schemeClr val="tx1"/>
                </a:solidFill>
                <a:latin typeface="+mn-lt"/>
                <a:ea typeface="+mn-ea"/>
                <a:cs typeface="+mn-cs"/>
              </a:defRPr>
            </a:lvl8pPr>
            <a:lvl9pPr marL="540000" indent="-180000" algn="l" defTabSz="914400" rtl="0" eaLnBrk="1" latinLnBrk="0" hangingPunct="1">
              <a:lnSpc>
                <a:spcPct val="90000"/>
              </a:lnSpc>
              <a:spcBef>
                <a:spcPts val="0"/>
              </a:spcBef>
              <a:spcAft>
                <a:spcPts val="600"/>
              </a:spcAft>
              <a:buFont typeface="Arial" panose="020B0604020202020204" pitchFamily="34" charset="0"/>
              <a:buChar char="•"/>
              <a:defRPr sz="1600" b="0" kern="1200" baseline="0">
                <a:solidFill>
                  <a:schemeClr val="tx1"/>
                </a:solidFill>
                <a:latin typeface="+mn-lt"/>
                <a:ea typeface="+mn-ea"/>
                <a:cs typeface="+mn-cs"/>
              </a:defRPr>
            </a:lvl9pPr>
          </a:lstStyle>
          <a:p>
            <a:pPr marL="0" indent="0">
              <a:buNone/>
            </a:pPr>
            <a:r>
              <a:rPr lang="da-DK" sz="2200" dirty="0">
                <a:solidFill>
                  <a:srgbClr val="4632B4"/>
                </a:solidFill>
                <a:latin typeface="Segoe UI" panose="020B0502040204020203" pitchFamily="34" charset="0"/>
                <a:cs typeface="Segoe UI" panose="020B0502040204020203" pitchFamily="34" charset="0"/>
              </a:rPr>
              <a:t>Du kan læse mere om Trivselskommissionens arbejde, analyse og resultater i Trivselskommissionens afrapportering, baggrundsrapport og </a:t>
            </a:r>
            <a:r>
              <a:rPr lang="da-DK" sz="2200" dirty="0" err="1">
                <a:solidFill>
                  <a:srgbClr val="4632B4"/>
                </a:solidFill>
                <a:latin typeface="Segoe UI" panose="020B0502040204020203" pitchFamily="34" charset="0"/>
                <a:cs typeface="Segoe UI" panose="020B0502040204020203" pitchFamily="34" charset="0"/>
              </a:rPr>
              <a:t>pixi</a:t>
            </a:r>
            <a:r>
              <a:rPr lang="da-DK" sz="2200" dirty="0">
                <a:solidFill>
                  <a:srgbClr val="4632B4"/>
                </a:solidFill>
                <a:latin typeface="Segoe UI" panose="020B0502040204020203" pitchFamily="34" charset="0"/>
                <a:cs typeface="Segoe UI" panose="020B0502040204020203" pitchFamily="34" charset="0"/>
              </a:rPr>
              <a:t>. Det kan hentes på www.trivselskommissionen.dk.</a:t>
            </a:r>
          </a:p>
        </p:txBody>
      </p:sp>
      <p:sp>
        <p:nvSpPr>
          <p:cNvPr id="10" name="Tekstfelt 9"/>
          <p:cNvSpPr txBox="1"/>
          <p:nvPr/>
        </p:nvSpPr>
        <p:spPr>
          <a:xfrm>
            <a:off x="653896" y="572857"/>
            <a:ext cx="6164634" cy="492443"/>
          </a:xfrm>
          <a:prstGeom prst="rect">
            <a:avLst/>
          </a:prstGeom>
          <a:noFill/>
        </p:spPr>
        <p:txBody>
          <a:bodyPr wrap="square" lIns="0" tIns="0" rIns="0" bIns="0" rtlCol="0">
            <a:spAutoFit/>
          </a:bodyPr>
          <a:lstStyle/>
          <a:p>
            <a:r>
              <a:rPr lang="da-DK" sz="3200" b="1" dirty="0">
                <a:solidFill>
                  <a:srgbClr val="4632B4"/>
                </a:solidFill>
                <a:latin typeface="Segoe UI" panose="020B0502040204020203" pitchFamily="34" charset="0"/>
                <a:cs typeface="Segoe UI" panose="020B0502040204020203" pitchFamily="34" charset="0"/>
              </a:rPr>
              <a:t>Læs mere</a:t>
            </a:r>
          </a:p>
        </p:txBody>
      </p:sp>
      <p:cxnSp>
        <p:nvCxnSpPr>
          <p:cNvPr id="3" name="Lige forbindelse 2"/>
          <p:cNvCxnSpPr/>
          <p:nvPr/>
        </p:nvCxnSpPr>
        <p:spPr>
          <a:xfrm>
            <a:off x="1480283" y="2122715"/>
            <a:ext cx="0" cy="272143"/>
          </a:xfrm>
          <a:prstGeom prst="line">
            <a:avLst/>
          </a:prstGeom>
        </p:spPr>
        <p:style>
          <a:lnRef idx="3">
            <a:schemeClr val="accent5"/>
          </a:lnRef>
          <a:fillRef idx="0">
            <a:schemeClr val="accent5"/>
          </a:fillRef>
          <a:effectRef idx="2">
            <a:schemeClr val="accent5"/>
          </a:effectRef>
          <a:fontRef idx="minor">
            <a:schemeClr val="tx1"/>
          </a:fontRef>
        </p:style>
      </p:cxnSp>
      <p:pic>
        <p:nvPicPr>
          <p:cNvPr id="16" name="Billede 15"/>
          <p:cNvPicPr>
            <a:picLocks noChangeAspect="1"/>
          </p:cNvPicPr>
          <p:nvPr/>
        </p:nvPicPr>
        <p:blipFill>
          <a:blip r:embed="rId3"/>
          <a:stretch>
            <a:fillRect/>
          </a:stretch>
        </p:blipFill>
        <p:spPr>
          <a:xfrm>
            <a:off x="1394676" y="1335560"/>
            <a:ext cx="2743946" cy="3826659"/>
          </a:xfrm>
          <a:prstGeom prst="rect">
            <a:avLst/>
          </a:prstGeom>
          <a:effectLst>
            <a:outerShdw blurRad="165100" dist="38100" algn="l" rotWithShape="0">
              <a:prstClr val="black">
                <a:alpha val="40000"/>
              </a:prstClr>
            </a:outerShdw>
          </a:effectLst>
        </p:spPr>
      </p:pic>
      <p:pic>
        <p:nvPicPr>
          <p:cNvPr id="18" name="Billede 17"/>
          <p:cNvPicPr>
            <a:picLocks noChangeAspect="1"/>
          </p:cNvPicPr>
          <p:nvPr/>
        </p:nvPicPr>
        <p:blipFill>
          <a:blip r:embed="rId4"/>
          <a:stretch>
            <a:fillRect/>
          </a:stretch>
        </p:blipFill>
        <p:spPr>
          <a:xfrm>
            <a:off x="4325299" y="1320016"/>
            <a:ext cx="2712836" cy="3857745"/>
          </a:xfrm>
          <a:prstGeom prst="rect">
            <a:avLst/>
          </a:prstGeom>
          <a:effectLst>
            <a:outerShdw blurRad="165100" dist="38100" algn="l" rotWithShape="0">
              <a:prstClr val="black">
                <a:alpha val="40000"/>
              </a:prstClr>
            </a:outerShdw>
          </a:effectLst>
        </p:spPr>
      </p:pic>
      <p:pic>
        <p:nvPicPr>
          <p:cNvPr id="19" name="Billede 18"/>
          <p:cNvPicPr>
            <a:picLocks noChangeAspect="1"/>
          </p:cNvPicPr>
          <p:nvPr/>
        </p:nvPicPr>
        <p:blipFill>
          <a:blip r:embed="rId5"/>
          <a:stretch>
            <a:fillRect/>
          </a:stretch>
        </p:blipFill>
        <p:spPr>
          <a:xfrm>
            <a:off x="7165348" y="1306553"/>
            <a:ext cx="2730708" cy="3871208"/>
          </a:xfrm>
          <a:prstGeom prst="rect">
            <a:avLst/>
          </a:prstGeom>
          <a:effectLst>
            <a:outerShdw blurRad="165100" dist="38100" algn="l" rotWithShape="0">
              <a:prstClr val="black">
                <a:alpha val="40000"/>
              </a:prstClr>
            </a:outerShdw>
          </a:effectLst>
        </p:spPr>
      </p:pic>
    </p:spTree>
    <p:extLst>
      <p:ext uri="{BB962C8B-B14F-4D97-AF65-F5344CB8AC3E}">
        <p14:creationId xmlns:p14="http://schemas.microsoft.com/office/powerpoint/2010/main" val="199870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86857-CDCB-D2DA-CC9D-AD79B1A78D24}"/>
              </a:ext>
            </a:extLst>
          </p:cNvPr>
          <p:cNvSpPr>
            <a:spLocks noGrp="1"/>
          </p:cNvSpPr>
          <p:nvPr>
            <p:ph type="title"/>
          </p:nvPr>
        </p:nvSpPr>
        <p:spPr/>
        <p:txBody>
          <a:bodyPr anchor="b">
            <a:normAutofit/>
          </a:bodyPr>
          <a:lstStyle/>
          <a:p>
            <a:r>
              <a:rPr lang="da-DK" dirty="0"/>
              <a:t>Læs mere også her: </a:t>
            </a:r>
          </a:p>
        </p:txBody>
      </p:sp>
      <p:sp>
        <p:nvSpPr>
          <p:cNvPr id="13" name="Text Placeholder 2">
            <a:extLst>
              <a:ext uri="{FF2B5EF4-FFF2-40B4-BE49-F238E27FC236}">
                <a16:creationId xmlns:a16="http://schemas.microsoft.com/office/drawing/2014/main" id="{A5617F0D-EB1E-561B-A44D-FCE7BF4E5172}"/>
              </a:ext>
            </a:extLst>
          </p:cNvPr>
          <p:cNvSpPr>
            <a:spLocks noGrp="1"/>
          </p:cNvSpPr>
          <p:nvPr>
            <p:ph idx="1"/>
          </p:nvPr>
        </p:nvSpPr>
        <p:spPr/>
        <p:txBody>
          <a:bodyPr/>
          <a:lstStyle/>
          <a:p>
            <a:r>
              <a:rPr lang="da-DK" sz="2000" dirty="0"/>
              <a:t>Tanggaard, L., Rømer, T. &amp; Brinkmann, S. (2025). </a:t>
            </a:r>
            <a:r>
              <a:rPr lang="da-DK" sz="2000" i="1" dirty="0"/>
              <a:t>Trivsel tur-retur. </a:t>
            </a:r>
            <a:r>
              <a:rPr lang="da-DK" sz="2000" dirty="0"/>
              <a:t>Klim. </a:t>
            </a:r>
          </a:p>
          <a:p>
            <a:r>
              <a:rPr lang="da-DK" sz="2000" dirty="0"/>
              <a:t>Matthiesen, N., Tanggaard, L. &amp; </a:t>
            </a:r>
            <a:r>
              <a:rPr lang="da-DK" sz="2000" dirty="0" err="1"/>
              <a:t>Cavada-Hrepich</a:t>
            </a:r>
            <a:r>
              <a:rPr lang="da-DK" sz="2000" dirty="0"/>
              <a:t> (2021). </a:t>
            </a:r>
            <a:r>
              <a:rPr lang="da-DK" sz="2000" i="1" dirty="0"/>
              <a:t>Skal vi vinke? – Tillid, </a:t>
            </a:r>
            <a:r>
              <a:rPr lang="da-DK" sz="2000" i="1" dirty="0" err="1"/>
              <a:t>kommunkation</a:t>
            </a:r>
            <a:r>
              <a:rPr lang="da-DK" sz="2000" i="1" dirty="0"/>
              <a:t> og pædagogik i forældresamarbejdet i dagtilbud.</a:t>
            </a:r>
            <a:r>
              <a:rPr lang="da-DK" sz="2000" dirty="0"/>
              <a:t> København: Akademisk forlag. </a:t>
            </a:r>
            <a:endParaRPr lang="da-DK" sz="2000" i="1" dirty="0"/>
          </a:p>
          <a:p>
            <a:r>
              <a:rPr lang="da-DK" sz="2000" dirty="0"/>
              <a:t>Tanggaard, L. (2023). </a:t>
            </a:r>
            <a:r>
              <a:rPr lang="da-DK" sz="2000" i="1" dirty="0"/>
              <a:t>En lille bog om, hvorfor de fleste forældre skal gøre langt mindre, end de tror. </a:t>
            </a:r>
            <a:r>
              <a:rPr lang="da-DK" sz="2000" dirty="0"/>
              <a:t>København: Gyldendal. </a:t>
            </a:r>
            <a:endParaRPr lang="en-US" sz="2000" dirty="0"/>
          </a:p>
        </p:txBody>
      </p:sp>
      <p:pic>
        <p:nvPicPr>
          <p:cNvPr id="6" name="Pladsholder til indhold 5" descr="Et billede, der indeholder bog, Hylder/reoler, hylde, Publikation/tidsskrift/artikel&#10;&#10;Indhold genereret af kunstig intelligens kan være forkert.">
            <a:extLst>
              <a:ext uri="{FF2B5EF4-FFF2-40B4-BE49-F238E27FC236}">
                <a16:creationId xmlns:a16="http://schemas.microsoft.com/office/drawing/2014/main" id="{6B079F7E-A9B0-C2DB-7987-580CE79EA05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48426" y="1634835"/>
            <a:ext cx="3797209" cy="3995985"/>
          </a:xfrm>
        </p:spPr>
      </p:pic>
      <p:sp>
        <p:nvSpPr>
          <p:cNvPr id="14" name="Slide Number Placeholder 3">
            <a:extLst>
              <a:ext uri="{FF2B5EF4-FFF2-40B4-BE49-F238E27FC236}">
                <a16:creationId xmlns:a16="http://schemas.microsoft.com/office/drawing/2014/main" id="{46E8D0F0-808D-6E42-9CF4-71FAB1575C12}"/>
              </a:ext>
            </a:extLst>
          </p:cNvPr>
          <p:cNvSpPr>
            <a:spLocks noGrp="1"/>
          </p:cNvSpPr>
          <p:nvPr>
            <p:ph type="sldNum" sz="quarter" idx="12"/>
          </p:nvPr>
        </p:nvSpPr>
        <p:spPr/>
        <p:txBody>
          <a:bodyPr/>
          <a:lstStyle/>
          <a:p>
            <a:pPr>
              <a:spcAft>
                <a:spcPts val="600"/>
              </a:spcAft>
            </a:pPr>
            <a:fld id="{790D45A7-7C6F-44F4-B8FB-FD647D73FF4B}" type="slidenum">
              <a:rPr lang="da-DK" smtClean="0"/>
              <a:pPr>
                <a:spcAft>
                  <a:spcPts val="600"/>
                </a:spcAft>
              </a:pPr>
              <a:t>32</a:t>
            </a:fld>
            <a:endParaRPr lang="da-DK"/>
          </a:p>
        </p:txBody>
      </p:sp>
      <p:sp>
        <p:nvSpPr>
          <p:cNvPr id="3" name="Pladsholder til slidenummer 2">
            <a:extLst>
              <a:ext uri="{FF2B5EF4-FFF2-40B4-BE49-F238E27FC236}">
                <a16:creationId xmlns:a16="http://schemas.microsoft.com/office/drawing/2014/main" id="{006ED54E-85A3-EB79-7B57-E5DB3FA4AB21}"/>
              </a:ext>
            </a:extLst>
          </p:cNvPr>
          <p:cNvSpPr>
            <a:spLocks noGrp="1"/>
          </p:cNvSpPr>
          <p:nvPr>
            <p:ph type="sldNum" sz="quarter" idx="4294967295"/>
          </p:nvPr>
        </p:nvSpPr>
        <p:spPr>
          <a:xfrm>
            <a:off x="11633200" y="6399213"/>
            <a:ext cx="558800" cy="179387"/>
          </a:xfrm>
        </p:spPr>
        <p:txBody>
          <a:bodyPr/>
          <a:lstStyle/>
          <a:p>
            <a:pPr>
              <a:spcAft>
                <a:spcPts val="600"/>
              </a:spcAft>
            </a:pPr>
            <a:fld id="{24C8C45C-947F-4981-8B3F-4F32E973C901}" type="slidenum">
              <a:rPr lang="da-DK" smtClean="0"/>
              <a:pPr>
                <a:spcAft>
                  <a:spcPts val="600"/>
                </a:spcAft>
              </a:pPr>
              <a:t>32</a:t>
            </a:fld>
            <a:endParaRPr lang="da-DK"/>
          </a:p>
        </p:txBody>
      </p:sp>
    </p:spTree>
    <p:extLst>
      <p:ext uri="{BB962C8B-B14F-4D97-AF65-F5344CB8AC3E}">
        <p14:creationId xmlns:p14="http://schemas.microsoft.com/office/powerpoint/2010/main" val="169037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0E638C-6C58-3964-DF5F-93AB08EEA465}"/>
              </a:ext>
            </a:extLst>
          </p:cNvPr>
          <p:cNvSpPr>
            <a:spLocks noGrp="1"/>
          </p:cNvSpPr>
          <p:nvPr>
            <p:ph type="title"/>
          </p:nvPr>
        </p:nvSpPr>
        <p:spPr>
          <a:xfrm>
            <a:off x="719138" y="650342"/>
            <a:ext cx="10748962" cy="1149666"/>
          </a:xfrm>
        </p:spPr>
        <p:txBody>
          <a:bodyPr anchor="t">
            <a:normAutofit/>
          </a:bodyPr>
          <a:lstStyle/>
          <a:p>
            <a:r>
              <a:rPr lang="en-US"/>
              <a:t>De </a:t>
            </a:r>
            <a:r>
              <a:rPr lang="en-US" err="1"/>
              <a:t>syv</a:t>
            </a:r>
            <a:r>
              <a:rPr lang="en-US"/>
              <a:t> </a:t>
            </a:r>
            <a:r>
              <a:rPr lang="en-US" err="1"/>
              <a:t>opfordringer</a:t>
            </a:r>
            <a:r>
              <a:rPr lang="en-US"/>
              <a:t> </a:t>
            </a:r>
            <a:r>
              <a:rPr lang="en-US" err="1"/>
              <a:t>fra</a:t>
            </a:r>
            <a:r>
              <a:rPr lang="en-US"/>
              <a:t> </a:t>
            </a:r>
            <a:r>
              <a:rPr lang="en-US" err="1"/>
              <a:t>Trivselskommissionen</a:t>
            </a:r>
            <a:r>
              <a:rPr lang="en-US"/>
              <a:t> </a:t>
            </a:r>
            <a:r>
              <a:rPr lang="en-US" err="1"/>
              <a:t>til</a:t>
            </a:r>
            <a:r>
              <a:rPr lang="en-US"/>
              <a:t> </a:t>
            </a:r>
            <a:r>
              <a:rPr lang="en-US" err="1"/>
              <a:t>forældre</a:t>
            </a:r>
            <a:endParaRPr lang="en-US"/>
          </a:p>
        </p:txBody>
      </p:sp>
      <p:sp>
        <p:nvSpPr>
          <p:cNvPr id="3" name="Pladsholder til indhold 2">
            <a:extLst>
              <a:ext uri="{FF2B5EF4-FFF2-40B4-BE49-F238E27FC236}">
                <a16:creationId xmlns:a16="http://schemas.microsoft.com/office/drawing/2014/main" id="{98501049-502E-AEA2-4DF4-7C3FE82D25E7}"/>
              </a:ext>
            </a:extLst>
          </p:cNvPr>
          <p:cNvSpPr>
            <a:spLocks noGrp="1"/>
          </p:cNvSpPr>
          <p:nvPr>
            <p:ph idx="1"/>
          </p:nvPr>
        </p:nvSpPr>
        <p:spPr>
          <a:xfrm>
            <a:off x="720000" y="2008800"/>
            <a:ext cx="7117488" cy="4125278"/>
          </a:xfrm>
        </p:spPr>
        <p:txBody>
          <a:bodyPr>
            <a:normAutofit/>
          </a:bodyPr>
          <a:lstStyle/>
          <a:p>
            <a:pPr lvl="0">
              <a:lnSpc>
                <a:spcPct val="100000"/>
              </a:lnSpc>
            </a:pPr>
            <a:r>
              <a:rPr lang="da-DK"/>
              <a:t>Stil alderssvarende og kærlige krav til dit barn, og vær tydelig om rammer og værdier.</a:t>
            </a:r>
          </a:p>
          <a:p>
            <a:pPr lvl="0">
              <a:lnSpc>
                <a:spcPct val="100000"/>
              </a:lnSpc>
            </a:pPr>
            <a:r>
              <a:rPr lang="da-DK"/>
              <a:t>Begræns overvågningen af dit barn – børn kan langt mere, end vi tror.</a:t>
            </a:r>
          </a:p>
          <a:p>
            <a:pPr lvl="0">
              <a:lnSpc>
                <a:spcPct val="100000"/>
              </a:lnSpc>
            </a:pPr>
            <a:r>
              <a:rPr lang="da-DK"/>
              <a:t>Hav tillid til, at dit barn, i takt med sin udvikling, selv vil kunne overkomme mange udfordringer og håndtere konflikter på dets vej.</a:t>
            </a:r>
          </a:p>
          <a:p>
            <a:pPr lvl="0">
              <a:lnSpc>
                <a:spcPct val="100000"/>
              </a:lnSpc>
            </a:pPr>
            <a:r>
              <a:rPr lang="da-DK"/>
              <a:t>Inddrag og lyt til dit barn ud fra dets alder og forudsætninger – husk dog, at inddragelsen ikke må ske på bekostning af kærlige krav og tydelighed.</a:t>
            </a:r>
          </a:p>
          <a:p>
            <a:pPr lvl="0">
              <a:lnSpc>
                <a:spcPct val="100000"/>
              </a:lnSpc>
            </a:pPr>
            <a:r>
              <a:rPr lang="da-DK"/>
              <a:t>Lær og vis dit barn, hvordan alle – voksne som børn og unge – skal have blik for og tage ansvar for andre mennesker og de fællesskaber, som vi indgår i.</a:t>
            </a:r>
          </a:p>
          <a:p>
            <a:pPr lvl="0">
              <a:lnSpc>
                <a:spcPct val="100000"/>
              </a:lnSpc>
            </a:pPr>
            <a:r>
              <a:rPr lang="da-DK"/>
              <a:t>Hav fokus på selvregulering, vedholdenhed, tro på egne evner og ansvarsfølelse i opdragelsen – og lær dit barn, at det vil opleve perioder med nedtrykthed, uden at det er hverken er farligt eller sygeligt.</a:t>
            </a:r>
          </a:p>
          <a:p>
            <a:pPr lvl="0">
              <a:lnSpc>
                <a:spcPct val="100000"/>
              </a:lnSpc>
            </a:pPr>
            <a:r>
              <a:rPr lang="da-DK"/>
              <a:t>Husk, at du kender dit eget barn bedst, sænk skuldrene og vid, at der ikke findes en perfekt forælder, og at kærlighed, nærvær og omsorg er det vigtigste, du kan give dit barn for, at det trives.</a:t>
            </a:r>
          </a:p>
          <a:p>
            <a:pPr>
              <a:lnSpc>
                <a:spcPct val="100000"/>
              </a:lnSpc>
            </a:pPr>
            <a:endParaRPr lang="da-DK"/>
          </a:p>
        </p:txBody>
      </p:sp>
      <p:pic>
        <p:nvPicPr>
          <p:cNvPr id="7" name="Pladsholder til indhold 6" descr="Person og barn sidder sammen">
            <a:extLst>
              <a:ext uri="{FF2B5EF4-FFF2-40B4-BE49-F238E27FC236}">
                <a16:creationId xmlns:a16="http://schemas.microsoft.com/office/drawing/2014/main" id="{517970EA-C4E9-216F-CD7A-872F7545867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29139" r="11046"/>
          <a:stretch>
            <a:fillRect/>
          </a:stretch>
        </p:blipFill>
        <p:spPr>
          <a:xfrm>
            <a:off x="7981950" y="2008800"/>
            <a:ext cx="3487650" cy="4125278"/>
          </a:xfrm>
          <a:noFill/>
        </p:spPr>
      </p:pic>
      <p:sp>
        <p:nvSpPr>
          <p:cNvPr id="24" name="Slide Number Placeholder 4">
            <a:extLst>
              <a:ext uri="{FF2B5EF4-FFF2-40B4-BE49-F238E27FC236}">
                <a16:creationId xmlns:a16="http://schemas.microsoft.com/office/drawing/2014/main" id="{1A2BDD85-6EA7-B46E-7F48-BFC4C61E112F}"/>
              </a:ext>
            </a:extLst>
          </p:cNvPr>
          <p:cNvSpPr>
            <a:spLocks noGrp="1"/>
          </p:cNvSpPr>
          <p:nvPr>
            <p:ph type="sldNum" sz="quarter" idx="12"/>
          </p:nvPr>
        </p:nvSpPr>
        <p:spPr>
          <a:xfrm>
            <a:off x="10909300" y="6399170"/>
            <a:ext cx="558800" cy="180000"/>
          </a:xfrm>
        </p:spPr>
        <p:txBody>
          <a:bodyPr/>
          <a:lstStyle/>
          <a:p>
            <a:pPr>
              <a:spcAft>
                <a:spcPts val="600"/>
              </a:spcAft>
            </a:pPr>
            <a:fld id="{24C8C45C-947F-4981-8B3F-4F32E973C901}" type="slidenum">
              <a:rPr lang="da-DK" smtClean="0"/>
              <a:pPr>
                <a:spcAft>
                  <a:spcPts val="600"/>
                </a:spcAft>
              </a:pPr>
              <a:t>33</a:t>
            </a:fld>
            <a:endParaRPr lang="da-DK"/>
          </a:p>
        </p:txBody>
      </p:sp>
      <p:sp>
        <p:nvSpPr>
          <p:cNvPr id="5" name="Pladsholder til slidenummer 4" hidden="1">
            <a:extLst>
              <a:ext uri="{FF2B5EF4-FFF2-40B4-BE49-F238E27FC236}">
                <a16:creationId xmlns:a16="http://schemas.microsoft.com/office/drawing/2014/main" id="{686EE2F9-4505-4F55-1F37-B052332440EE}"/>
              </a:ext>
            </a:extLst>
          </p:cNvPr>
          <p:cNvSpPr>
            <a:spLocks noGrp="1"/>
          </p:cNvSpPr>
          <p:nvPr>
            <p:ph type="sldNum" sz="quarter" idx="4294967295"/>
          </p:nvPr>
        </p:nvSpPr>
        <p:spPr>
          <a:xfrm>
            <a:off x="10909300" y="6399170"/>
            <a:ext cx="558800" cy="180000"/>
          </a:xfrm>
        </p:spPr>
        <p:txBody>
          <a:bodyPr anchor="t">
            <a:normAutofit/>
          </a:bodyPr>
          <a:lstStyle/>
          <a:p>
            <a:pPr>
              <a:spcAft>
                <a:spcPts val="600"/>
              </a:spcAft>
            </a:pPr>
            <a:fld id="{24C8C45C-947F-4981-8B3F-4F32E973C901}" type="slidenum">
              <a:rPr lang="da-DK" smtClean="0"/>
              <a:pPr>
                <a:spcAft>
                  <a:spcPts val="600"/>
                </a:spcAft>
              </a:pPr>
              <a:t>33</a:t>
            </a:fld>
            <a:endParaRPr lang="da-DK"/>
          </a:p>
        </p:txBody>
      </p:sp>
    </p:spTree>
    <p:extLst>
      <p:ext uri="{BB962C8B-B14F-4D97-AF65-F5344CB8AC3E}">
        <p14:creationId xmlns:p14="http://schemas.microsoft.com/office/powerpoint/2010/main" val="300866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solidFill>
                  <a:srgbClr val="00B050"/>
                </a:solidFill>
                <a:latin typeface="Segoe UI" panose="020B0502040204020203" pitchFamily="34" charset="0"/>
                <a:cs typeface="Segoe UI" panose="020B0502040204020203" pitchFamily="34" charset="0"/>
              </a:rPr>
              <a:t>Risiko- og beskyttelsesfaktorer </a:t>
            </a:r>
            <a:br>
              <a:rPr lang="da-DK" sz="2800" dirty="0">
                <a:solidFill>
                  <a:srgbClr val="00B050"/>
                </a:solidFill>
                <a:latin typeface="Segoe UI" panose="020B0502040204020203" pitchFamily="34" charset="0"/>
                <a:cs typeface="Segoe UI" panose="020B0502040204020203" pitchFamily="34" charset="0"/>
              </a:rPr>
            </a:br>
            <a:r>
              <a:rPr lang="da-DK" sz="2800" dirty="0">
                <a:solidFill>
                  <a:srgbClr val="00B050"/>
                </a:solidFill>
                <a:latin typeface="Segoe UI" panose="020B0502040204020203" pitchFamily="34" charset="0"/>
                <a:cs typeface="Segoe UI" panose="020B0502040204020203" pitchFamily="34" charset="0"/>
              </a:rPr>
              <a:t>på forskellige niveauer i den </a:t>
            </a:r>
            <a:r>
              <a:rPr lang="da-DK" sz="2800" dirty="0" err="1">
                <a:solidFill>
                  <a:srgbClr val="00B050"/>
                </a:solidFill>
                <a:latin typeface="Segoe UI" panose="020B0502040204020203" pitchFamily="34" charset="0"/>
                <a:cs typeface="Segoe UI" panose="020B0502040204020203" pitchFamily="34" charset="0"/>
              </a:rPr>
              <a:t>socio</a:t>
            </a:r>
            <a:r>
              <a:rPr lang="da-DK" sz="2800" dirty="0">
                <a:solidFill>
                  <a:srgbClr val="00B050"/>
                </a:solidFill>
                <a:latin typeface="Segoe UI" panose="020B0502040204020203" pitchFamily="34" charset="0"/>
                <a:cs typeface="Segoe UI" panose="020B0502040204020203" pitchFamily="34" charset="0"/>
              </a:rPr>
              <a:t>-økologiske model</a:t>
            </a:r>
            <a:endParaRPr lang="da-DK" sz="2800" dirty="0"/>
          </a:p>
        </p:txBody>
      </p:sp>
      <p:sp>
        <p:nvSpPr>
          <p:cNvPr id="5" name="Pladsholder til dato 4"/>
          <p:cNvSpPr>
            <a:spLocks noGrp="1"/>
          </p:cNvSpPr>
          <p:nvPr>
            <p:ph type="dt" sz="half" idx="10"/>
          </p:nvPr>
        </p:nvSpPr>
        <p:spPr/>
        <p:txBody>
          <a:bodyPr/>
          <a:lstStyle/>
          <a:p>
            <a:fld id="{321418BE-2880-4B0E-BC59-6626C3A37CA4}" type="datetime2">
              <a:rPr lang="da-DK" smtClean="0"/>
              <a:t>23. september 2025</a:t>
            </a:fld>
            <a:endParaRPr lang="da-DK" dirty="0"/>
          </a:p>
        </p:txBody>
      </p:sp>
      <p:pic>
        <p:nvPicPr>
          <p:cNvPr id="8" name="Billede 7"/>
          <p:cNvPicPr>
            <a:picLocks noChangeAspect="1"/>
          </p:cNvPicPr>
          <p:nvPr/>
        </p:nvPicPr>
        <p:blipFill>
          <a:blip r:embed="rId3"/>
          <a:stretch>
            <a:fillRect/>
          </a:stretch>
        </p:blipFill>
        <p:spPr>
          <a:xfrm>
            <a:off x="539750" y="2174728"/>
            <a:ext cx="8476894" cy="4504167"/>
          </a:xfrm>
          <a:prstGeom prst="rect">
            <a:avLst/>
          </a:prstGeom>
        </p:spPr>
      </p:pic>
      <p:sp>
        <p:nvSpPr>
          <p:cNvPr id="15" name="Pladsholder til indhold 2"/>
          <p:cNvSpPr>
            <a:spLocks noGrp="1"/>
          </p:cNvSpPr>
          <p:nvPr>
            <p:ph idx="1"/>
          </p:nvPr>
        </p:nvSpPr>
        <p:spPr>
          <a:xfrm>
            <a:off x="539750" y="1618548"/>
            <a:ext cx="9678138" cy="412272"/>
          </a:xfrm>
          <a:ln>
            <a:noFill/>
          </a:ln>
        </p:spPr>
        <p:txBody>
          <a:bodyPr/>
          <a:lstStyle/>
          <a:p>
            <a:pPr marL="0" indent="0">
              <a:lnSpc>
                <a:spcPct val="100000"/>
              </a:lnSpc>
              <a:spcBef>
                <a:spcPts val="0"/>
              </a:spcBef>
              <a:buNone/>
            </a:pPr>
            <a:r>
              <a:rPr lang="da-DK" sz="1600" dirty="0"/>
              <a:t>Guidende for både forståelsen af trivselsudfordringerne i dag og for kommissionens anbefalinger</a:t>
            </a:r>
          </a:p>
          <a:p>
            <a:pPr marL="0" indent="0">
              <a:lnSpc>
                <a:spcPct val="100000"/>
              </a:lnSpc>
              <a:spcBef>
                <a:spcPts val="0"/>
              </a:spcBef>
              <a:buNone/>
            </a:pPr>
            <a:endParaRPr lang="da-DK" sz="1600" dirty="0"/>
          </a:p>
        </p:txBody>
      </p:sp>
    </p:spTree>
    <p:extLst>
      <p:ext uri="{BB962C8B-B14F-4D97-AF65-F5344CB8AC3E}">
        <p14:creationId xmlns:p14="http://schemas.microsoft.com/office/powerpoint/2010/main" val="235006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321418BE-2880-4B0E-BC59-6626C3A37CA4}" type="datetime2">
              <a:rPr lang="da-DK" smtClean="0"/>
              <a:t>23. september 2025</a:t>
            </a:fld>
            <a:endParaRPr lang="da-DK" dirty="0"/>
          </a:p>
        </p:txBody>
      </p:sp>
      <p:sp>
        <p:nvSpPr>
          <p:cNvPr id="13" name="Pladsholder til indhold 3"/>
          <p:cNvSpPr txBox="1">
            <a:spLocks/>
          </p:cNvSpPr>
          <p:nvPr/>
        </p:nvSpPr>
        <p:spPr>
          <a:xfrm>
            <a:off x="539751" y="1587968"/>
            <a:ext cx="7804368" cy="4567345"/>
          </a:xfrm>
          <a:prstGeom prst="rect">
            <a:avLst/>
          </a:prstGeom>
          <a:ln>
            <a:noFill/>
          </a:ln>
        </p:spPr>
        <p:txBody>
          <a:bodyPr/>
          <a:lstStyle>
            <a:lvl1pPr marL="178744" indent="-178744" algn="l" defTabSz="908018" rtl="0" eaLnBrk="1" latinLnBrk="0" hangingPunct="1">
              <a:lnSpc>
                <a:spcPct val="100000"/>
              </a:lnSpc>
              <a:spcBef>
                <a:spcPts val="1193"/>
              </a:spcBef>
              <a:buClr>
                <a:schemeClr val="accent1"/>
              </a:buClr>
              <a:buFont typeface="Arial" panose="020B0604020202020204" pitchFamily="34" charset="0"/>
              <a:buChar char="•"/>
              <a:defRPr sz="1986" kern="1200">
                <a:solidFill>
                  <a:schemeClr val="tx1"/>
                </a:solidFill>
                <a:latin typeface="+mn-lt"/>
                <a:ea typeface="+mn-ea"/>
                <a:cs typeface="+mn-cs"/>
              </a:defRPr>
            </a:lvl1pPr>
            <a:lvl2pPr marL="357487" indent="-178744" algn="l" defTabSz="908018" rtl="0" eaLnBrk="1" latinLnBrk="0" hangingPunct="1">
              <a:lnSpc>
                <a:spcPct val="100000"/>
              </a:lnSpc>
              <a:spcBef>
                <a:spcPts val="593"/>
              </a:spcBef>
              <a:buClr>
                <a:schemeClr val="accent1"/>
              </a:buClr>
              <a:buFont typeface="Arial" panose="020B0604020202020204" pitchFamily="34" charset="0"/>
              <a:buChar char="•"/>
              <a:defRPr sz="1786" kern="1200">
                <a:solidFill>
                  <a:schemeClr val="tx1"/>
                </a:solidFill>
                <a:latin typeface="+mn-lt"/>
                <a:ea typeface="+mn-ea"/>
                <a:cs typeface="+mn-cs"/>
              </a:defRPr>
            </a:lvl2pPr>
            <a:lvl3pPr marL="536232" indent="-178744" algn="l" defTabSz="908018" rtl="0" eaLnBrk="1" latinLnBrk="0" hangingPunct="1">
              <a:lnSpc>
                <a:spcPct val="100000"/>
              </a:lnSpc>
              <a:spcBef>
                <a:spcPts val="593"/>
              </a:spcBef>
              <a:buClr>
                <a:schemeClr val="accent1"/>
              </a:buClr>
              <a:buFont typeface="Arial" panose="020B0604020202020204" pitchFamily="34" charset="0"/>
              <a:buChar char="•"/>
              <a:defRPr sz="1586" kern="1200">
                <a:solidFill>
                  <a:schemeClr val="tx1"/>
                </a:solidFill>
                <a:latin typeface="+mn-lt"/>
                <a:ea typeface="+mn-ea"/>
                <a:cs typeface="+mn-cs"/>
              </a:defRPr>
            </a:lvl3pPr>
            <a:lvl4pPr marL="0" indent="0" algn="l" defTabSz="908018" rtl="0" eaLnBrk="1" latinLnBrk="0" hangingPunct="1">
              <a:lnSpc>
                <a:spcPct val="100000"/>
              </a:lnSpc>
              <a:spcBef>
                <a:spcPts val="593"/>
              </a:spcBef>
              <a:buFont typeface="Arial" panose="020B0604020202020204" pitchFamily="34" charset="0"/>
              <a:buChar char="​"/>
              <a:defRPr sz="1986" b="1" kern="1200">
                <a:solidFill>
                  <a:schemeClr val="tx1"/>
                </a:solidFill>
                <a:latin typeface="+mn-lt"/>
                <a:ea typeface="+mn-ea"/>
                <a:cs typeface="+mn-cs"/>
              </a:defRPr>
            </a:lvl4pPr>
            <a:lvl5pPr marL="0" indent="0" algn="l" defTabSz="908018" rtl="0" eaLnBrk="1" latinLnBrk="0" hangingPunct="1">
              <a:lnSpc>
                <a:spcPct val="100000"/>
              </a:lnSpc>
              <a:spcBef>
                <a:spcPts val="593"/>
              </a:spcBef>
              <a:buFont typeface="Arial" panose="020B0604020202020204" pitchFamily="34" charset="0"/>
              <a:buChar char="​"/>
              <a:defRPr sz="1986" kern="1200">
                <a:solidFill>
                  <a:schemeClr val="tx1"/>
                </a:solidFill>
                <a:latin typeface="+mn-lt"/>
                <a:ea typeface="+mn-ea"/>
                <a:cs typeface="+mn-cs"/>
              </a:defRPr>
            </a:lvl5pPr>
            <a:lvl6pPr marL="178744" indent="-178744" algn="l" defTabSz="908018" rtl="0" eaLnBrk="1" latinLnBrk="0" hangingPunct="1">
              <a:lnSpc>
                <a:spcPct val="100000"/>
              </a:lnSpc>
              <a:spcBef>
                <a:spcPts val="593"/>
              </a:spcBef>
              <a:buFont typeface="+mj-lt"/>
              <a:buAutoNum type="arabicParenR"/>
              <a:defRPr sz="993" kern="1200">
                <a:solidFill>
                  <a:schemeClr val="tx1"/>
                </a:solidFill>
                <a:latin typeface="+mn-lt"/>
                <a:ea typeface="+mn-ea"/>
                <a:cs typeface="+mn-cs"/>
              </a:defRPr>
            </a:lvl6pPr>
            <a:lvl7pPr marL="227005" indent="-227005" algn="l" defTabSz="908018" rtl="0" eaLnBrk="1" latinLnBrk="0" hangingPunct="1">
              <a:lnSpc>
                <a:spcPct val="100000"/>
              </a:lnSpc>
              <a:spcBef>
                <a:spcPts val="593"/>
              </a:spcBef>
              <a:buFont typeface="+mj-lt"/>
              <a:buAutoNum type="alphaLcParenR"/>
              <a:defRPr sz="993" kern="1200" baseline="0">
                <a:solidFill>
                  <a:schemeClr val="tx1"/>
                </a:solidFill>
                <a:latin typeface="+mn-lt"/>
                <a:ea typeface="+mn-ea"/>
                <a:cs typeface="+mn-cs"/>
              </a:defRPr>
            </a:lvl7pPr>
            <a:lvl8pPr marL="178744" indent="-178744" algn="l" defTabSz="908018" rtl="0" eaLnBrk="1" latinLnBrk="0" hangingPunct="1">
              <a:lnSpc>
                <a:spcPct val="100000"/>
              </a:lnSpc>
              <a:spcBef>
                <a:spcPts val="593"/>
              </a:spcBef>
              <a:buFont typeface="Arial" panose="020B0604020202020204" pitchFamily="34" charset="0"/>
              <a:buChar char="•"/>
              <a:defRPr sz="993" kern="1200">
                <a:solidFill>
                  <a:schemeClr val="tx1"/>
                </a:solidFill>
                <a:latin typeface="+mn-lt"/>
                <a:ea typeface="+mn-ea"/>
                <a:cs typeface="+mn-cs"/>
              </a:defRPr>
            </a:lvl8pPr>
            <a:lvl9pPr marL="0" indent="0" algn="l" defTabSz="908018" rtl="0" eaLnBrk="1" latinLnBrk="0" hangingPunct="1">
              <a:lnSpc>
                <a:spcPct val="100000"/>
              </a:lnSpc>
              <a:spcBef>
                <a:spcPts val="593"/>
              </a:spcBef>
              <a:buFont typeface="Arial" panose="020B0604020202020204" pitchFamily="34" charset="0"/>
              <a:buNone/>
              <a:defRPr sz="7151" kern="1200" baseline="0">
                <a:solidFill>
                  <a:schemeClr val="tx1"/>
                </a:solidFill>
                <a:latin typeface="+mj-lt"/>
                <a:ea typeface="+mn-ea"/>
                <a:cs typeface="+mn-cs"/>
              </a:defRPr>
            </a:lvl9pPr>
          </a:lstStyle>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Selvværd </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Tro på egne evner</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Socioøkonomisk baggrund</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Evner til at håndtere belastninger og udfordringer </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Tilknytning til forældre eller andre omsorgspersoner</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Venskaber og fællesskaber</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Relationer til voksne, fx i dagtilbud, skole, uddannelse og fritid</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Søvn</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Fysisk aktivitet</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Oplevelse af mening</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Mobning og diskrimination</a:t>
            </a:r>
          </a:p>
          <a:p>
            <a:pPr marL="457200" indent="-457200">
              <a:spcBef>
                <a:spcPts val="0"/>
              </a:spcBef>
              <a:spcAft>
                <a:spcPts val="600"/>
              </a:spcAft>
              <a:buFont typeface="+mj-lt"/>
              <a:buAutoNum type="arabicPeriod"/>
            </a:pPr>
            <a:r>
              <a:rPr lang="da-DK" sz="2000" dirty="0">
                <a:solidFill>
                  <a:schemeClr val="accent2">
                    <a:lumMod val="25000"/>
                  </a:schemeClr>
                </a:solidFill>
                <a:latin typeface="Segoe UI" panose="020B0502040204020203" pitchFamily="34" charset="0"/>
                <a:cs typeface="Segoe UI" panose="020B0502040204020203" pitchFamily="34" charset="0"/>
              </a:rPr>
              <a:t>Vedvarende og alvorlige stressbelastninger</a:t>
            </a:r>
          </a:p>
          <a:p>
            <a:pPr marL="457200" indent="-457200">
              <a:spcBef>
                <a:spcPts val="0"/>
              </a:spcBef>
              <a:buFont typeface="+mj-lt"/>
              <a:buAutoNum type="arabicPeriod"/>
            </a:pPr>
            <a:endParaRPr lang="da-DK" sz="1900" dirty="0"/>
          </a:p>
        </p:txBody>
      </p:sp>
      <p:sp>
        <p:nvSpPr>
          <p:cNvPr id="14" name="Titel 1"/>
          <p:cNvSpPr txBox="1">
            <a:spLocks/>
          </p:cNvSpPr>
          <p:nvPr/>
        </p:nvSpPr>
        <p:spPr>
          <a:xfrm>
            <a:off x="539751" y="539750"/>
            <a:ext cx="8650548" cy="934890"/>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defRPr sz="6000" b="1" kern="1200">
                <a:solidFill>
                  <a:schemeClr val="tx2"/>
                </a:solidFill>
                <a:latin typeface="+mj-lt"/>
                <a:ea typeface="+mj-ea"/>
                <a:cs typeface="+mj-cs"/>
              </a:defRPr>
            </a:lvl1pPr>
          </a:lstStyle>
          <a:p>
            <a:r>
              <a:rPr lang="da-DK" sz="2800" dirty="0">
                <a:solidFill>
                  <a:srgbClr val="00B050"/>
                </a:solidFill>
                <a:latin typeface="Segoe UI" panose="020B0502040204020203" pitchFamily="34" charset="0"/>
                <a:cs typeface="Segoe UI" panose="020B0502040204020203" pitchFamily="34" charset="0"/>
              </a:rPr>
              <a:t>Væsentlige risiko- og beskyttelsesfaktorer for børn og unges trivsel og mistrivsel</a:t>
            </a:r>
            <a:endParaRPr lang="da-DK" sz="2800" dirty="0"/>
          </a:p>
        </p:txBody>
      </p:sp>
    </p:spTree>
    <p:extLst>
      <p:ext uri="{BB962C8B-B14F-4D97-AF65-F5344CB8AC3E}">
        <p14:creationId xmlns:p14="http://schemas.microsoft.com/office/powerpoint/2010/main" val="57563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24C8C45C-947F-4981-8B3F-4F32E973C901}" type="slidenum">
              <a:rPr lang="da-DK" smtClean="0"/>
              <a:pPr/>
              <a:t>6</a:t>
            </a:fld>
            <a:endParaRPr lang="da-DK" dirty="0"/>
          </a:p>
        </p:txBody>
      </p:sp>
      <p:sp>
        <p:nvSpPr>
          <p:cNvPr id="4" name="Titel 1"/>
          <p:cNvSpPr txBox="1">
            <a:spLocks/>
          </p:cNvSpPr>
          <p:nvPr/>
        </p:nvSpPr>
        <p:spPr>
          <a:xfrm>
            <a:off x="720000" y="4135297"/>
            <a:ext cx="8335100" cy="1778909"/>
          </a:xfrm>
          <a:prstGeom prst="rect">
            <a:avLst/>
          </a:prstGeom>
        </p:spPr>
        <p:txBody>
          <a:bodyPr vert="horz" lIns="0" tIns="0" rIns="0" bIns="0" rtlCol="0" anchor="t" anchorCtr="0">
            <a:normAutofit fontScale="55000" lnSpcReduction="20000"/>
          </a:bodyPr>
          <a:lstStyle>
            <a:lvl1pPr algn="l" defTabSz="914400" rtl="0" eaLnBrk="1" latinLnBrk="0" hangingPunct="1">
              <a:lnSpc>
                <a:spcPct val="93000"/>
              </a:lnSpc>
              <a:spcBef>
                <a:spcPct val="0"/>
              </a:spcBef>
              <a:buNone/>
              <a:defRPr sz="8000" b="1" kern="1200">
                <a:solidFill>
                  <a:srgbClr val="00A000"/>
                </a:solidFill>
                <a:latin typeface="+mj-lt"/>
                <a:ea typeface="+mj-ea"/>
                <a:cs typeface="+mj-cs"/>
              </a:defRPr>
            </a:lvl1pPr>
          </a:lstStyle>
          <a:p>
            <a:pPr>
              <a:spcBef>
                <a:spcPts val="600"/>
              </a:spcBef>
              <a:spcAft>
                <a:spcPts val="600"/>
              </a:spcAft>
            </a:pPr>
            <a:br>
              <a:rPr lang="da-DK" sz="4400" dirty="0">
                <a:solidFill>
                  <a:srgbClr val="4632B4"/>
                </a:solidFill>
                <a:latin typeface="Segoe UI" panose="020B0502040204020203" pitchFamily="34" charset="0"/>
                <a:ea typeface="+mn-ea"/>
                <a:cs typeface="Segoe UI" panose="020B0502040204020203" pitchFamily="34" charset="0"/>
              </a:rPr>
            </a:br>
            <a:br>
              <a:rPr lang="da-DK" sz="4400" dirty="0">
                <a:solidFill>
                  <a:srgbClr val="4632B4"/>
                </a:solidFill>
                <a:latin typeface="Segoe UI" panose="020B0502040204020203" pitchFamily="34" charset="0"/>
                <a:ea typeface="+mn-ea"/>
                <a:cs typeface="Segoe UI" panose="020B0502040204020203" pitchFamily="34" charset="0"/>
              </a:rPr>
            </a:br>
            <a:r>
              <a:rPr lang="da-DK" sz="4400" dirty="0">
                <a:solidFill>
                  <a:srgbClr val="4632B4"/>
                </a:solidFill>
                <a:latin typeface="Segoe UI" panose="020B0502040204020203" pitchFamily="34" charset="0"/>
                <a:ea typeface="+mn-ea"/>
                <a:cs typeface="Segoe UI" panose="020B0502040204020203" pitchFamily="34" charset="0"/>
              </a:rPr>
              <a:t> </a:t>
            </a:r>
            <a:br>
              <a:rPr lang="da-DK" sz="4400" dirty="0">
                <a:solidFill>
                  <a:srgbClr val="4632B4"/>
                </a:solidFill>
                <a:latin typeface="Segoe UI" panose="020B0502040204020203" pitchFamily="34" charset="0"/>
                <a:ea typeface="+mn-ea"/>
                <a:cs typeface="Segoe UI" panose="020B0502040204020203" pitchFamily="34" charset="0"/>
              </a:rPr>
            </a:br>
            <a:br>
              <a:rPr lang="da-DK" sz="4400" dirty="0">
                <a:solidFill>
                  <a:srgbClr val="4632B4"/>
                </a:solidFill>
                <a:latin typeface="Segoe UI" panose="020B0502040204020203" pitchFamily="34" charset="0"/>
                <a:ea typeface="+mn-ea"/>
                <a:cs typeface="Segoe UI" panose="020B0502040204020203" pitchFamily="34" charset="0"/>
              </a:rPr>
            </a:br>
            <a:br>
              <a:rPr lang="da-DK" dirty="0">
                <a:latin typeface="Segoe UI" panose="020B0502040204020203" pitchFamily="34" charset="0"/>
                <a:cs typeface="Segoe UI" panose="020B0502040204020203" pitchFamily="34" charset="0"/>
              </a:rPr>
            </a:br>
            <a:endParaRPr lang="da-DK" sz="2400" dirty="0">
              <a:latin typeface="Segoe UI" panose="020B0502040204020203" pitchFamily="34" charset="0"/>
              <a:cs typeface="Segoe UI" panose="020B0502040204020203" pitchFamily="34" charset="0"/>
            </a:endParaRPr>
          </a:p>
        </p:txBody>
      </p:sp>
      <p:sp>
        <p:nvSpPr>
          <p:cNvPr id="5" name="Titel 1"/>
          <p:cNvSpPr txBox="1">
            <a:spLocks/>
          </p:cNvSpPr>
          <p:nvPr/>
        </p:nvSpPr>
        <p:spPr>
          <a:xfrm>
            <a:off x="872400" y="4287697"/>
            <a:ext cx="8335100" cy="1778909"/>
          </a:xfrm>
          <a:prstGeom prst="rect">
            <a:avLst/>
          </a:prstGeom>
        </p:spPr>
        <p:txBody>
          <a:bodyPr vert="horz" lIns="0" tIns="0" rIns="0" bIns="0" rtlCol="0" anchor="t" anchorCtr="0">
            <a:normAutofit fontScale="92500" lnSpcReduction="20000"/>
          </a:bodyPr>
          <a:lstStyle>
            <a:lvl1pPr algn="l" defTabSz="914400" rtl="0" eaLnBrk="1" latinLnBrk="0" hangingPunct="1">
              <a:lnSpc>
                <a:spcPct val="93000"/>
              </a:lnSpc>
              <a:spcBef>
                <a:spcPct val="0"/>
              </a:spcBef>
              <a:buNone/>
              <a:defRPr sz="8000" b="1" kern="1200">
                <a:solidFill>
                  <a:srgbClr val="00A000"/>
                </a:solidFill>
                <a:latin typeface="+mj-lt"/>
                <a:ea typeface="+mj-ea"/>
                <a:cs typeface="+mj-cs"/>
              </a:defRPr>
            </a:lvl1pPr>
          </a:lstStyle>
          <a:p>
            <a:pPr>
              <a:spcBef>
                <a:spcPts val="600"/>
              </a:spcBef>
              <a:spcAft>
                <a:spcPts val="600"/>
              </a:spcAft>
            </a:pPr>
            <a:br>
              <a:rPr lang="da-DK" sz="4400" dirty="0">
                <a:solidFill>
                  <a:srgbClr val="4632B4"/>
                </a:solidFill>
                <a:latin typeface="Segoe UI" panose="020B0502040204020203" pitchFamily="34" charset="0"/>
                <a:ea typeface="+mn-ea"/>
                <a:cs typeface="Segoe UI" panose="020B0502040204020203" pitchFamily="34" charset="0"/>
              </a:rPr>
            </a:br>
            <a:br>
              <a:rPr lang="da-DK" sz="4400" dirty="0">
                <a:solidFill>
                  <a:srgbClr val="4632B4"/>
                </a:solidFill>
                <a:latin typeface="Segoe UI" panose="020B0502040204020203" pitchFamily="34" charset="0"/>
                <a:ea typeface="+mn-ea"/>
                <a:cs typeface="Segoe UI" panose="020B0502040204020203" pitchFamily="34" charset="0"/>
              </a:rPr>
            </a:br>
            <a:r>
              <a:rPr lang="da-DK" sz="4400" dirty="0">
                <a:solidFill>
                  <a:srgbClr val="4632B4"/>
                </a:solidFill>
                <a:latin typeface="Segoe UI" panose="020B0502040204020203" pitchFamily="34" charset="0"/>
                <a:ea typeface="+mn-ea"/>
                <a:cs typeface="Segoe UI" panose="020B0502040204020203" pitchFamily="34" charset="0"/>
              </a:rPr>
              <a:t> </a:t>
            </a:r>
            <a:br>
              <a:rPr lang="da-DK" sz="4400" dirty="0">
                <a:solidFill>
                  <a:srgbClr val="4632B4"/>
                </a:solidFill>
                <a:latin typeface="Segoe UI" panose="020B0502040204020203" pitchFamily="34" charset="0"/>
                <a:ea typeface="+mn-ea"/>
                <a:cs typeface="Segoe UI" panose="020B0502040204020203" pitchFamily="34" charset="0"/>
              </a:rPr>
            </a:br>
            <a:endParaRPr lang="da-DK" sz="2400" dirty="0">
              <a:latin typeface="Segoe UI" panose="020B0502040204020203" pitchFamily="34" charset="0"/>
              <a:cs typeface="Segoe UI" panose="020B0502040204020203" pitchFamily="34" charset="0"/>
            </a:endParaRPr>
          </a:p>
        </p:txBody>
      </p:sp>
      <p:sp>
        <p:nvSpPr>
          <p:cNvPr id="6" name="Titel 1"/>
          <p:cNvSpPr txBox="1">
            <a:spLocks/>
          </p:cNvSpPr>
          <p:nvPr/>
        </p:nvSpPr>
        <p:spPr>
          <a:xfrm>
            <a:off x="1024800" y="3398242"/>
            <a:ext cx="8335100" cy="1778909"/>
          </a:xfrm>
          <a:prstGeom prst="rect">
            <a:avLst/>
          </a:prstGeom>
        </p:spPr>
        <p:txBody>
          <a:bodyPr vert="horz" lIns="0" tIns="0" rIns="0" bIns="0" rtlCol="0" anchor="t" anchorCtr="0">
            <a:noAutofit/>
          </a:bodyPr>
          <a:lstStyle>
            <a:lvl1pPr algn="l" defTabSz="914400" rtl="0" eaLnBrk="1" latinLnBrk="0" hangingPunct="1">
              <a:lnSpc>
                <a:spcPct val="93000"/>
              </a:lnSpc>
              <a:spcBef>
                <a:spcPct val="0"/>
              </a:spcBef>
              <a:buNone/>
              <a:defRPr sz="8000" b="1" kern="1200">
                <a:solidFill>
                  <a:srgbClr val="00A000"/>
                </a:solidFill>
                <a:latin typeface="+mj-lt"/>
                <a:ea typeface="+mj-ea"/>
                <a:cs typeface="+mj-cs"/>
              </a:defRPr>
            </a:lvl1pPr>
          </a:lstStyle>
          <a:p>
            <a:pPr>
              <a:spcBef>
                <a:spcPts val="600"/>
              </a:spcBef>
              <a:spcAft>
                <a:spcPts val="600"/>
              </a:spcAft>
            </a:pPr>
            <a:r>
              <a:rPr lang="da-DK" sz="4800" dirty="0">
                <a:solidFill>
                  <a:srgbClr val="4632B4"/>
                </a:solidFill>
                <a:latin typeface="Segoe UI" panose="020B0502040204020203" pitchFamily="34" charset="0"/>
                <a:ea typeface="+mn-ea"/>
                <a:cs typeface="Segoe UI" panose="020B0502040204020203" pitchFamily="34" charset="0"/>
              </a:rPr>
              <a:t>Samfundstendenser med betydning for trivselsudfordringerne blandt børn og unge</a:t>
            </a:r>
            <a:endParaRPr lang="da-DK" sz="4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4055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a:xfrm>
            <a:off x="539751" y="539750"/>
            <a:ext cx="10045122" cy="934890"/>
          </a:xfrm>
        </p:spPr>
        <p:txBody>
          <a:bodyPr/>
          <a:lstStyle/>
          <a:p>
            <a:r>
              <a:rPr lang="da-DK" sz="2700" dirty="0">
                <a:solidFill>
                  <a:srgbClr val="60B98E"/>
                </a:solidFill>
                <a:latin typeface="Segoe UI" panose="020B0502040204020203" pitchFamily="34" charset="0"/>
                <a:ea typeface="+mn-ea"/>
                <a:cs typeface="Segoe UI" panose="020B0502040204020203" pitchFamily="34" charset="0"/>
              </a:rPr>
              <a:t>Samfundstendenser med betydning for trivselsudfordringerne blandt børn og unge</a:t>
            </a:r>
          </a:p>
        </p:txBody>
      </p:sp>
      <p:sp>
        <p:nvSpPr>
          <p:cNvPr id="8" name="Pladsholder til indhold 4"/>
          <p:cNvSpPr>
            <a:spLocks noGrp="1"/>
          </p:cNvSpPr>
          <p:nvPr>
            <p:ph idx="1"/>
          </p:nvPr>
        </p:nvSpPr>
        <p:spPr>
          <a:xfrm>
            <a:off x="890448" y="1908952"/>
            <a:ext cx="8328812" cy="4635693"/>
          </a:xfrm>
        </p:spPr>
        <p:txBody>
          <a:bodyPr/>
          <a:lstStyle/>
          <a:p>
            <a:pPr marL="0" indent="0">
              <a:spcBef>
                <a:spcPts val="0"/>
              </a:spcBef>
              <a:spcAft>
                <a:spcPts val="598"/>
              </a:spcAft>
              <a:buNone/>
            </a:pPr>
            <a:endParaRPr lang="da-DK" sz="2000" b="1" dirty="0">
              <a:solidFill>
                <a:srgbClr val="4632B4"/>
              </a:solidFill>
              <a:latin typeface="+mj-lt"/>
              <a:cs typeface="Segoe UI" panose="020B0502040204020203" pitchFamily="34" charset="0"/>
            </a:endParaRPr>
          </a:p>
          <a:p>
            <a:pPr marL="0" indent="0">
              <a:spcBef>
                <a:spcPts val="0"/>
              </a:spcBef>
              <a:spcAft>
                <a:spcPts val="598"/>
              </a:spcAft>
              <a:buNone/>
            </a:pPr>
            <a:endParaRPr lang="da-DK" sz="2000" b="1" dirty="0">
              <a:solidFill>
                <a:srgbClr val="4632B4"/>
              </a:solidFill>
              <a:latin typeface="+mj-lt"/>
              <a:cs typeface="Segoe UI" panose="020B0502040204020203" pitchFamily="34" charset="0"/>
            </a:endParaRPr>
          </a:p>
          <a:p>
            <a:pPr marL="0" indent="0">
              <a:spcBef>
                <a:spcPts val="0"/>
              </a:spcBef>
              <a:spcAft>
                <a:spcPts val="598"/>
              </a:spcAft>
              <a:buNone/>
            </a:pPr>
            <a:endParaRPr lang="da-DK" sz="2000" b="1" dirty="0">
              <a:solidFill>
                <a:srgbClr val="4632B4"/>
              </a:solidFill>
              <a:latin typeface="+mj-lt"/>
              <a:cs typeface="Segoe UI" panose="020B0502040204020203" pitchFamily="34" charset="0"/>
            </a:endParaRPr>
          </a:p>
        </p:txBody>
      </p:sp>
      <p:pic>
        <p:nvPicPr>
          <p:cNvPr id="5" name="Billede 4"/>
          <p:cNvPicPr>
            <a:picLocks noChangeAspect="1"/>
          </p:cNvPicPr>
          <p:nvPr/>
        </p:nvPicPr>
        <p:blipFill rotWithShape="1">
          <a:blip r:embed="rId4"/>
          <a:srcRect r="614"/>
          <a:stretch/>
        </p:blipFill>
        <p:spPr>
          <a:xfrm>
            <a:off x="1708669" y="1341932"/>
            <a:ext cx="8709950" cy="5299114"/>
          </a:xfrm>
          <a:prstGeom prst="rect">
            <a:avLst/>
          </a:prstGeom>
        </p:spPr>
      </p:pic>
    </p:spTree>
    <p:extLst>
      <p:ext uri="{BB962C8B-B14F-4D97-AF65-F5344CB8AC3E}">
        <p14:creationId xmlns:p14="http://schemas.microsoft.com/office/powerpoint/2010/main" val="279444207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sz="3200" i="1" dirty="0">
                <a:solidFill>
                  <a:srgbClr val="00B050"/>
                </a:solidFill>
              </a:rPr>
              <a:t>”</a:t>
            </a:r>
            <a:r>
              <a:rPr lang="da-DK" sz="3200" b="0" i="1" dirty="0">
                <a:solidFill>
                  <a:srgbClr val="00B050"/>
                </a:solidFill>
              </a:rPr>
              <a:t>Det er kommissionens overbevisning, at vi har </a:t>
            </a:r>
            <a:r>
              <a:rPr lang="da-DK" sz="3200" i="1" dirty="0">
                <a:solidFill>
                  <a:srgbClr val="00B050"/>
                </a:solidFill>
              </a:rPr>
              <a:t>gode</a:t>
            </a:r>
            <a:r>
              <a:rPr lang="da-DK" sz="3200" b="0" i="1" dirty="0">
                <a:solidFill>
                  <a:srgbClr val="00B050"/>
                </a:solidFill>
              </a:rPr>
              <a:t> </a:t>
            </a:r>
            <a:r>
              <a:rPr lang="da-DK" sz="3200" i="1" dirty="0">
                <a:solidFill>
                  <a:srgbClr val="00B050"/>
                </a:solidFill>
              </a:rPr>
              <a:t>forudsætninger</a:t>
            </a:r>
            <a:r>
              <a:rPr lang="da-DK" sz="3200" b="0" i="1" dirty="0">
                <a:solidFill>
                  <a:srgbClr val="00B050"/>
                </a:solidFill>
              </a:rPr>
              <a:t> for at løse trivselsudfordringerne og skabe et samfund, hvor </a:t>
            </a:r>
            <a:r>
              <a:rPr lang="da-DK" sz="3200" i="1" dirty="0">
                <a:solidFill>
                  <a:srgbClr val="00B050"/>
                </a:solidFill>
              </a:rPr>
              <a:t>børn og unge lever gode liv</a:t>
            </a:r>
            <a:r>
              <a:rPr lang="da-DK" sz="3200" b="0" i="1" dirty="0">
                <a:solidFill>
                  <a:srgbClr val="00B050"/>
                </a:solidFill>
              </a:rPr>
              <a:t>. Det </a:t>
            </a:r>
            <a:r>
              <a:rPr lang="da-DK" sz="3200" i="1" dirty="0">
                <a:solidFill>
                  <a:srgbClr val="00B050"/>
                </a:solidFill>
              </a:rPr>
              <a:t>kræver</a:t>
            </a:r>
            <a:r>
              <a:rPr lang="da-DK" sz="3200" b="0" i="1" dirty="0">
                <a:solidFill>
                  <a:srgbClr val="00B050"/>
                </a:solidFill>
              </a:rPr>
              <a:t> dog, at </a:t>
            </a:r>
            <a:r>
              <a:rPr lang="da-DK" sz="3200" i="1" dirty="0">
                <a:solidFill>
                  <a:srgbClr val="00B050"/>
                </a:solidFill>
              </a:rPr>
              <a:t>vi alle tager ansvaret </a:t>
            </a:r>
            <a:r>
              <a:rPr lang="da-DK" sz="3200" b="0" i="1" dirty="0">
                <a:solidFill>
                  <a:srgbClr val="00B050"/>
                </a:solidFill>
              </a:rPr>
              <a:t>på os. Der er ikke brug for, at vi peger fingre ad hinanden, men at vi hver især spørger: </a:t>
            </a:r>
            <a:r>
              <a:rPr lang="da-DK" sz="3200" i="1" dirty="0">
                <a:solidFill>
                  <a:srgbClr val="00B050"/>
                </a:solidFill>
              </a:rPr>
              <a:t>Hvad kan jeg bidrage med?”</a:t>
            </a:r>
          </a:p>
        </p:txBody>
      </p:sp>
      <p:sp>
        <p:nvSpPr>
          <p:cNvPr id="3" name="Pladsholder til billede 2"/>
          <p:cNvSpPr>
            <a:spLocks noGrp="1"/>
          </p:cNvSpPr>
          <p:nvPr>
            <p:ph type="pic" sz="quarter" idx="14"/>
          </p:nvPr>
        </p:nvSpPr>
        <p:spPr/>
        <p:txBody>
          <a:bodyPr/>
          <a:lstStyle/>
          <a:p>
            <a:endParaRPr lang="da-DK"/>
          </a:p>
        </p:txBody>
      </p:sp>
      <p:pic>
        <p:nvPicPr>
          <p:cNvPr id="7" name="Billede 6"/>
          <p:cNvPicPr>
            <a:picLocks noChangeAspect="1"/>
          </p:cNvPicPr>
          <p:nvPr>
            <p:custDataLst>
              <p:tags r:id="rId3"/>
            </p:custDataLst>
          </p:nvPr>
        </p:nvPicPr>
        <p:blipFill rotWithShape="1">
          <a:blip r:embed="rId5" cstate="print">
            <a:extLst>
              <a:ext uri="{28A0092B-C50C-407E-A947-70E740481C1C}">
                <a14:useLocalDpi xmlns:a14="http://schemas.microsoft.com/office/drawing/2010/main" val="0"/>
              </a:ext>
            </a:extLst>
          </a:blip>
          <a:srcRect l="26086" r="19673" b="1070"/>
          <a:stretch/>
        </p:blipFill>
        <p:spPr>
          <a:xfrm>
            <a:off x="7113600" y="0"/>
            <a:ext cx="5644457" cy="6861600"/>
          </a:xfrm>
          <a:prstGeom prst="rect">
            <a:avLst/>
          </a:prstGeom>
        </p:spPr>
      </p:pic>
    </p:spTree>
    <p:custDataLst>
      <p:custData r:id="rId1"/>
      <p:custData r:id="rId2"/>
    </p:custDataLst>
    <p:extLst>
      <p:ext uri="{BB962C8B-B14F-4D97-AF65-F5344CB8AC3E}">
        <p14:creationId xmlns:p14="http://schemas.microsoft.com/office/powerpoint/2010/main" val="69375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3200" dirty="0">
                <a:solidFill>
                  <a:srgbClr val="00B050"/>
                </a:solidFill>
                <a:latin typeface="Segoe UI" panose="020B0502040204020203" pitchFamily="34" charset="0"/>
                <a:ea typeface="+mn-ea"/>
                <a:cs typeface="Segoe UI" panose="020B0502040204020203" pitchFamily="34" charset="0"/>
              </a:rPr>
              <a:t>Behov for et sporskifte - et dansk svar på en vestlig udfordring</a:t>
            </a:r>
          </a:p>
        </p:txBody>
      </p:sp>
      <p:sp>
        <p:nvSpPr>
          <p:cNvPr id="8" name="Pladsholder til indhold 4"/>
          <p:cNvSpPr>
            <a:spLocks noGrp="1"/>
          </p:cNvSpPr>
          <p:nvPr>
            <p:ph idx="1"/>
          </p:nvPr>
        </p:nvSpPr>
        <p:spPr>
          <a:xfrm>
            <a:off x="909840" y="1558940"/>
            <a:ext cx="8328812" cy="4635693"/>
          </a:xfrm>
        </p:spPr>
        <p:txBody>
          <a:bodyPr/>
          <a:lstStyle/>
          <a:p>
            <a:pPr marL="0" indent="0">
              <a:spcBef>
                <a:spcPts val="0"/>
              </a:spcBef>
              <a:spcAft>
                <a:spcPts val="598"/>
              </a:spcAft>
              <a:buNone/>
            </a:pPr>
            <a:endParaRPr lang="da-DK" sz="2000" b="1" dirty="0">
              <a:solidFill>
                <a:srgbClr val="4632B4"/>
              </a:solidFill>
              <a:latin typeface="+mj-lt"/>
              <a:cs typeface="Segoe UI" panose="020B0502040204020203" pitchFamily="34" charset="0"/>
            </a:endParaRPr>
          </a:p>
          <a:p>
            <a:pPr marL="0" indent="0">
              <a:spcBef>
                <a:spcPts val="0"/>
              </a:spcBef>
              <a:spcAft>
                <a:spcPts val="598"/>
              </a:spcAft>
              <a:buNone/>
            </a:pPr>
            <a:endParaRPr lang="da-DK" sz="2000" b="1" dirty="0">
              <a:solidFill>
                <a:srgbClr val="4632B4"/>
              </a:solidFill>
              <a:latin typeface="+mj-lt"/>
              <a:cs typeface="Segoe UI" panose="020B0502040204020203" pitchFamily="34" charset="0"/>
            </a:endParaRPr>
          </a:p>
          <a:p>
            <a:pPr marL="0" indent="0">
              <a:spcBef>
                <a:spcPts val="0"/>
              </a:spcBef>
              <a:spcAft>
                <a:spcPts val="598"/>
              </a:spcAft>
              <a:buNone/>
            </a:pPr>
            <a:endParaRPr lang="da-DK" sz="2000" b="1" dirty="0">
              <a:solidFill>
                <a:srgbClr val="4632B4"/>
              </a:solidFill>
              <a:latin typeface="+mj-lt"/>
              <a:cs typeface="Segoe UI" panose="020B0502040204020203" pitchFamily="34" charset="0"/>
            </a:endParaRPr>
          </a:p>
        </p:txBody>
      </p:sp>
      <p:sp>
        <p:nvSpPr>
          <p:cNvPr id="23" name="Pladsholder til indhold 4"/>
          <p:cNvSpPr>
            <a:spLocks noGrp="1"/>
          </p:cNvSpPr>
          <p:nvPr>
            <p:ph idx="1"/>
          </p:nvPr>
        </p:nvSpPr>
        <p:spPr>
          <a:xfrm>
            <a:off x="1605644" y="1753088"/>
            <a:ext cx="8977114" cy="4635693"/>
          </a:xfrm>
        </p:spPr>
        <p:txBody>
          <a:bodyPr/>
          <a:lstStyle/>
          <a:p>
            <a:pPr marL="0" indent="0">
              <a:spcBef>
                <a:spcPts val="0"/>
              </a:spcBef>
              <a:spcAft>
                <a:spcPts val="2396"/>
              </a:spcAft>
              <a:buNone/>
            </a:pPr>
            <a:r>
              <a:rPr lang="da-DK" sz="1800" dirty="0">
                <a:latin typeface="+mj-lt"/>
              </a:rPr>
              <a:t>Ambition om </a:t>
            </a:r>
            <a:r>
              <a:rPr lang="da-DK" sz="1800" b="1" dirty="0">
                <a:solidFill>
                  <a:srgbClr val="00B050"/>
                </a:solidFill>
                <a:latin typeface="+mj-lt"/>
              </a:rPr>
              <a:t>et dansk svar </a:t>
            </a:r>
            <a:r>
              <a:rPr lang="da-DK" sz="1800" dirty="0">
                <a:latin typeface="+mj-lt"/>
              </a:rPr>
              <a:t>på de trivselsudfordringer, mange vestlige samfund er stillet over for. </a:t>
            </a:r>
          </a:p>
          <a:p>
            <a:pPr marL="0" indent="0">
              <a:spcBef>
                <a:spcPts val="0"/>
              </a:spcBef>
              <a:spcAft>
                <a:spcPts val="2396"/>
              </a:spcAft>
              <a:buNone/>
            </a:pPr>
            <a:r>
              <a:rPr lang="da-DK" sz="1800" dirty="0">
                <a:latin typeface="+mj-lt"/>
              </a:rPr>
              <a:t>Udgangspunkt i det, vi er gode til herhjemme: </a:t>
            </a:r>
            <a:r>
              <a:rPr lang="da-DK" sz="1800" b="1" dirty="0">
                <a:solidFill>
                  <a:srgbClr val="00B050"/>
                </a:solidFill>
                <a:latin typeface="+mj-lt"/>
              </a:rPr>
              <a:t>Pædagogik</a:t>
            </a:r>
            <a:r>
              <a:rPr lang="da-DK" sz="1800" dirty="0">
                <a:latin typeface="+mj-lt"/>
              </a:rPr>
              <a:t>, </a:t>
            </a:r>
            <a:r>
              <a:rPr lang="da-DK" sz="1800" b="1" dirty="0">
                <a:solidFill>
                  <a:srgbClr val="00B050"/>
                </a:solidFill>
                <a:latin typeface="+mj-lt"/>
              </a:rPr>
              <a:t>dannelse</a:t>
            </a:r>
            <a:r>
              <a:rPr lang="da-DK" sz="1800" dirty="0">
                <a:latin typeface="+mj-lt"/>
              </a:rPr>
              <a:t>, </a:t>
            </a:r>
            <a:r>
              <a:rPr lang="da-DK" sz="1800" b="1" dirty="0">
                <a:solidFill>
                  <a:srgbClr val="00B050"/>
                </a:solidFill>
                <a:latin typeface="+mj-lt"/>
              </a:rPr>
              <a:t>demokrati</a:t>
            </a:r>
            <a:r>
              <a:rPr lang="da-DK" sz="1800" dirty="0">
                <a:latin typeface="+mj-lt"/>
              </a:rPr>
              <a:t>, </a:t>
            </a:r>
            <a:r>
              <a:rPr lang="da-DK" sz="1800" b="1" dirty="0">
                <a:solidFill>
                  <a:srgbClr val="00B050"/>
                </a:solidFill>
                <a:latin typeface="+mj-lt"/>
              </a:rPr>
              <a:t>livsoplysning</a:t>
            </a:r>
            <a:r>
              <a:rPr lang="da-DK" sz="1800" dirty="0">
                <a:latin typeface="+mj-lt"/>
              </a:rPr>
              <a:t>, </a:t>
            </a:r>
            <a:r>
              <a:rPr lang="da-DK" sz="1800" b="1" dirty="0">
                <a:solidFill>
                  <a:srgbClr val="00B050"/>
                </a:solidFill>
                <a:latin typeface="+mj-lt"/>
              </a:rPr>
              <a:t>karakterdannelse</a:t>
            </a:r>
            <a:r>
              <a:rPr lang="da-DK" sz="1800" dirty="0">
                <a:latin typeface="+mj-lt"/>
              </a:rPr>
              <a:t>, </a:t>
            </a:r>
            <a:r>
              <a:rPr lang="da-DK" sz="1800" b="1" dirty="0">
                <a:solidFill>
                  <a:srgbClr val="00B050"/>
                </a:solidFill>
                <a:latin typeface="+mj-lt"/>
              </a:rPr>
              <a:t>fællesskaber</a:t>
            </a:r>
            <a:r>
              <a:rPr lang="da-DK" sz="1800" dirty="0">
                <a:latin typeface="+mj-lt"/>
              </a:rPr>
              <a:t> og et </a:t>
            </a:r>
            <a:r>
              <a:rPr lang="da-DK" sz="1800" b="1" dirty="0">
                <a:solidFill>
                  <a:srgbClr val="00B050"/>
                </a:solidFill>
                <a:latin typeface="+mj-lt"/>
              </a:rPr>
              <a:t>stærkt</a:t>
            </a:r>
            <a:r>
              <a:rPr lang="da-DK" sz="1800" dirty="0">
                <a:latin typeface="+mj-lt"/>
              </a:rPr>
              <a:t> </a:t>
            </a:r>
            <a:r>
              <a:rPr lang="da-DK" sz="1800" b="1" dirty="0">
                <a:solidFill>
                  <a:srgbClr val="00B050"/>
                </a:solidFill>
                <a:latin typeface="+mj-lt"/>
              </a:rPr>
              <a:t>civilsamfund</a:t>
            </a:r>
            <a:r>
              <a:rPr lang="da-DK" sz="1800" dirty="0"/>
              <a:t>.</a:t>
            </a:r>
            <a:br>
              <a:rPr lang="da-DK" sz="1800" dirty="0">
                <a:latin typeface="+mj-lt"/>
              </a:rPr>
            </a:br>
            <a:br>
              <a:rPr lang="da-DK" sz="1800" dirty="0">
                <a:latin typeface="+mj-lt"/>
              </a:rPr>
            </a:br>
            <a:r>
              <a:rPr lang="da-DK" sz="1800" dirty="0">
                <a:latin typeface="+mj-lt"/>
              </a:rPr>
              <a:t>Trivselsudfordringerne er komplekse og lader sig </a:t>
            </a:r>
            <a:r>
              <a:rPr lang="da-DK" sz="1800" b="1" dirty="0">
                <a:solidFill>
                  <a:srgbClr val="00B050"/>
                </a:solidFill>
                <a:latin typeface="+mj-lt"/>
              </a:rPr>
              <a:t>ikke løse med et </a:t>
            </a:r>
            <a:r>
              <a:rPr lang="da-DK" sz="1800" b="1" dirty="0" err="1">
                <a:solidFill>
                  <a:srgbClr val="00B050"/>
                </a:solidFill>
                <a:latin typeface="+mj-lt"/>
              </a:rPr>
              <a:t>quick</a:t>
            </a:r>
            <a:r>
              <a:rPr lang="da-DK" sz="1800" b="1" dirty="0">
                <a:solidFill>
                  <a:srgbClr val="00B050"/>
                </a:solidFill>
                <a:latin typeface="+mj-lt"/>
              </a:rPr>
              <a:t> fix </a:t>
            </a:r>
            <a:r>
              <a:rPr lang="da-DK" sz="1800" dirty="0">
                <a:latin typeface="+mj-lt"/>
              </a:rPr>
              <a:t>eller oppefra og ned. Der er behov for en </a:t>
            </a:r>
            <a:r>
              <a:rPr lang="da-DK" sz="1800" b="1" dirty="0">
                <a:solidFill>
                  <a:srgbClr val="00B050"/>
                </a:solidFill>
                <a:latin typeface="+mj-lt"/>
              </a:rPr>
              <a:t>kombination</a:t>
            </a:r>
            <a:r>
              <a:rPr lang="da-DK" sz="1800" dirty="0">
                <a:latin typeface="+mj-lt"/>
              </a:rPr>
              <a:t> af forskellige initiativer. Og – vigtigst – </a:t>
            </a:r>
            <a:r>
              <a:rPr lang="da-DK" sz="1800" b="1" dirty="0">
                <a:solidFill>
                  <a:srgbClr val="00B050"/>
                </a:solidFill>
                <a:latin typeface="+mj-lt"/>
              </a:rPr>
              <a:t>at vi alle bidrager </a:t>
            </a:r>
            <a:r>
              <a:rPr lang="da-DK" sz="1800" dirty="0">
                <a:latin typeface="+mj-lt"/>
              </a:rPr>
              <a:t>og </a:t>
            </a:r>
            <a:r>
              <a:rPr lang="da-DK" sz="1800" b="1" dirty="0">
                <a:solidFill>
                  <a:srgbClr val="00B050"/>
                </a:solidFill>
                <a:latin typeface="+mj-lt"/>
              </a:rPr>
              <a:t>tager ansvar</a:t>
            </a:r>
            <a:r>
              <a:rPr lang="da-DK" sz="1800" dirty="0"/>
              <a:t>.</a:t>
            </a:r>
            <a:endParaRPr lang="da-DK" sz="1800" b="1" dirty="0">
              <a:solidFill>
                <a:srgbClr val="00B050"/>
              </a:solidFill>
              <a:latin typeface="+mj-lt"/>
            </a:endParaRPr>
          </a:p>
          <a:p>
            <a:pPr marL="0" indent="0">
              <a:spcBef>
                <a:spcPts val="0"/>
              </a:spcBef>
              <a:spcAft>
                <a:spcPts val="2396"/>
              </a:spcAft>
              <a:buNone/>
            </a:pPr>
            <a:r>
              <a:rPr lang="da-DK" sz="1800" dirty="0">
                <a:latin typeface="+mj-lt"/>
              </a:rPr>
              <a:t>Samlet set adresserer anbefalingerne de </a:t>
            </a:r>
            <a:r>
              <a:rPr lang="da-DK" sz="1800" b="1" dirty="0">
                <a:solidFill>
                  <a:srgbClr val="00B050"/>
                </a:solidFill>
                <a:latin typeface="+mj-lt"/>
              </a:rPr>
              <a:t>forskellige</a:t>
            </a:r>
            <a:r>
              <a:rPr lang="da-DK" sz="1800" dirty="0">
                <a:latin typeface="+mj-lt"/>
              </a:rPr>
              <a:t> </a:t>
            </a:r>
            <a:r>
              <a:rPr lang="da-DK" sz="1800" b="1" dirty="0">
                <a:solidFill>
                  <a:srgbClr val="00B050"/>
                </a:solidFill>
                <a:latin typeface="+mj-lt"/>
              </a:rPr>
              <a:t>arenaer</a:t>
            </a:r>
            <a:r>
              <a:rPr lang="da-DK" sz="1800" dirty="0">
                <a:latin typeface="+mj-lt"/>
              </a:rPr>
              <a:t> i børn og unges liv, børn og unge i </a:t>
            </a:r>
            <a:r>
              <a:rPr lang="da-DK" sz="1800" b="1" dirty="0">
                <a:solidFill>
                  <a:srgbClr val="00B050"/>
                </a:solidFill>
                <a:latin typeface="+mj-lt"/>
              </a:rPr>
              <a:t>forskellige</a:t>
            </a:r>
            <a:r>
              <a:rPr lang="da-DK" sz="1800" dirty="0">
                <a:latin typeface="+mj-lt"/>
              </a:rPr>
              <a:t> </a:t>
            </a:r>
            <a:r>
              <a:rPr lang="da-DK" sz="1800" b="1" dirty="0">
                <a:solidFill>
                  <a:srgbClr val="00B050"/>
                </a:solidFill>
                <a:latin typeface="+mj-lt"/>
              </a:rPr>
              <a:t>aldre</a:t>
            </a:r>
            <a:r>
              <a:rPr lang="da-DK" sz="1800" dirty="0">
                <a:latin typeface="+mj-lt"/>
              </a:rPr>
              <a:t> (0-25 år) og </a:t>
            </a:r>
            <a:r>
              <a:rPr lang="da-DK" sz="1800" b="1" dirty="0">
                <a:solidFill>
                  <a:srgbClr val="00B050"/>
                </a:solidFill>
                <a:latin typeface="+mj-lt"/>
              </a:rPr>
              <a:t>både den brede gruppe </a:t>
            </a:r>
            <a:r>
              <a:rPr lang="da-DK" sz="1800" dirty="0">
                <a:latin typeface="+mj-lt"/>
              </a:rPr>
              <a:t>af børn og unge og mere specifikke </a:t>
            </a:r>
            <a:r>
              <a:rPr lang="da-DK" sz="1800" b="1" dirty="0">
                <a:solidFill>
                  <a:srgbClr val="00B050"/>
                </a:solidFill>
                <a:latin typeface="+mj-lt"/>
              </a:rPr>
              <a:t>undergrupper</a:t>
            </a:r>
            <a:r>
              <a:rPr lang="da-DK" sz="1800" dirty="0"/>
              <a:t>.</a:t>
            </a:r>
            <a:endParaRPr lang="da-DK" sz="1800" b="1" dirty="0">
              <a:solidFill>
                <a:srgbClr val="00B050"/>
              </a:solidFill>
              <a:latin typeface="+mj-lt"/>
            </a:endParaRPr>
          </a:p>
          <a:p>
            <a:pPr marL="0" indent="0">
              <a:spcBef>
                <a:spcPts val="0"/>
              </a:spcBef>
              <a:spcAft>
                <a:spcPts val="2396"/>
              </a:spcAft>
              <a:buNone/>
            </a:pPr>
            <a:r>
              <a:rPr lang="da-DK" sz="1800" b="1" dirty="0">
                <a:solidFill>
                  <a:srgbClr val="00B050"/>
                </a:solidFill>
                <a:latin typeface="+mj-lt"/>
              </a:rPr>
              <a:t>35 anbefalinger</a:t>
            </a:r>
            <a:r>
              <a:rPr lang="da-DK" sz="1800" dirty="0">
                <a:solidFill>
                  <a:srgbClr val="00B050"/>
                </a:solidFill>
                <a:latin typeface="+mj-lt"/>
              </a:rPr>
              <a:t> </a:t>
            </a:r>
            <a:r>
              <a:rPr lang="da-DK" sz="1800" dirty="0">
                <a:latin typeface="+mj-lt"/>
              </a:rPr>
              <a:t>inddelt i </a:t>
            </a:r>
            <a:r>
              <a:rPr lang="da-DK" sz="1800" b="1" dirty="0">
                <a:solidFill>
                  <a:srgbClr val="00B050"/>
                </a:solidFill>
                <a:latin typeface="+mj-lt"/>
              </a:rPr>
              <a:t>otte</a:t>
            </a:r>
            <a:r>
              <a:rPr lang="da-DK" sz="1800" dirty="0">
                <a:solidFill>
                  <a:srgbClr val="00B050"/>
                </a:solidFill>
                <a:latin typeface="+mj-lt"/>
              </a:rPr>
              <a:t> </a:t>
            </a:r>
            <a:r>
              <a:rPr lang="da-DK" sz="1800" dirty="0">
                <a:latin typeface="+mj-lt"/>
              </a:rPr>
              <a:t>temaer</a:t>
            </a:r>
            <a:r>
              <a:rPr lang="da-DK" sz="1800" dirty="0"/>
              <a:t>.</a:t>
            </a:r>
            <a:r>
              <a:rPr lang="da-DK" sz="1800" dirty="0">
                <a:solidFill>
                  <a:srgbClr val="00B050"/>
                </a:solidFill>
                <a:latin typeface="+mj-lt"/>
              </a:rPr>
              <a:t> </a:t>
            </a:r>
            <a:endParaRPr lang="da-DK" sz="1800" b="1" dirty="0">
              <a:solidFill>
                <a:srgbClr val="00B050"/>
              </a:solidFill>
              <a:latin typeface="+mj-lt"/>
            </a:endParaRPr>
          </a:p>
        </p:txBody>
      </p:sp>
      <p:sp>
        <p:nvSpPr>
          <p:cNvPr id="2" name="Rektangel 1"/>
          <p:cNvSpPr/>
          <p:nvPr/>
        </p:nvSpPr>
        <p:spPr>
          <a:xfrm>
            <a:off x="539751" y="1558940"/>
            <a:ext cx="10433049" cy="505823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996" b="0" i="0" u="none" strike="noStrike" kern="1200" cap="none" spc="0" normalizeH="0" baseline="0" noProof="0" dirty="0" err="1">
              <a:ln>
                <a:noFill/>
              </a:ln>
              <a:solidFill>
                <a:srgbClr val="00B050"/>
              </a:solidFill>
              <a:effectLst/>
              <a:uLnTx/>
              <a:uFillTx/>
              <a:latin typeface="Verdana"/>
              <a:ea typeface="+mn-ea"/>
              <a:cs typeface="+mn-cs"/>
            </a:endParaRPr>
          </a:p>
        </p:txBody>
      </p:sp>
      <p:grpSp>
        <p:nvGrpSpPr>
          <p:cNvPr id="19" name="Group 4">
            <a:extLst>
              <a:ext uri="{FF2B5EF4-FFF2-40B4-BE49-F238E27FC236}">
                <a16:creationId xmlns:a16="http://schemas.microsoft.com/office/drawing/2014/main" id="{7D31E2C6-92D5-4E60-94F5-54E6F7488264}"/>
              </a:ext>
            </a:extLst>
          </p:cNvPr>
          <p:cNvGrpSpPr>
            <a:grpSpLocks noChangeAspect="1"/>
          </p:cNvGrpSpPr>
          <p:nvPr/>
        </p:nvGrpSpPr>
        <p:grpSpPr bwMode="auto">
          <a:xfrm>
            <a:off x="1021426" y="1748482"/>
            <a:ext cx="399173" cy="491007"/>
            <a:chOff x="415" y="377"/>
            <a:chExt cx="326" cy="401"/>
          </a:xfrm>
        </p:grpSpPr>
        <p:sp>
          <p:nvSpPr>
            <p:cNvPr id="24" name="Freeform 5">
              <a:extLst>
                <a:ext uri="{FF2B5EF4-FFF2-40B4-BE49-F238E27FC236}">
                  <a16:creationId xmlns:a16="http://schemas.microsoft.com/office/drawing/2014/main" id="{B2C309DD-B846-4D1C-8257-35B8D3C87300}"/>
                </a:ext>
              </a:extLst>
            </p:cNvPr>
            <p:cNvSpPr>
              <a:spLocks noEditPoints="1"/>
            </p:cNvSpPr>
            <p:nvPr/>
          </p:nvSpPr>
          <p:spPr bwMode="auto">
            <a:xfrm>
              <a:off x="604" y="579"/>
              <a:ext cx="137" cy="199"/>
            </a:xfrm>
            <a:custGeom>
              <a:avLst/>
              <a:gdLst>
                <a:gd name="T0" fmla="*/ 297 w 297"/>
                <a:gd name="T1" fmla="*/ 131 h 433"/>
                <a:gd name="T2" fmla="*/ 270 w 297"/>
                <a:gd name="T3" fmla="*/ 54 h 433"/>
                <a:gd name="T4" fmla="*/ 257 w 297"/>
                <a:gd name="T5" fmla="*/ 22 h 433"/>
                <a:gd name="T6" fmla="*/ 207 w 297"/>
                <a:gd name="T7" fmla="*/ 1 h 433"/>
                <a:gd name="T8" fmla="*/ 137 w 297"/>
                <a:gd name="T9" fmla="*/ 46 h 433"/>
                <a:gd name="T10" fmla="*/ 89 w 297"/>
                <a:gd name="T11" fmla="*/ 48 h 433"/>
                <a:gd name="T12" fmla="*/ 48 w 297"/>
                <a:gd name="T13" fmla="*/ 96 h 433"/>
                <a:gd name="T14" fmla="*/ 0 w 297"/>
                <a:gd name="T15" fmla="*/ 112 h 433"/>
                <a:gd name="T16" fmla="*/ 23 w 297"/>
                <a:gd name="T17" fmla="*/ 150 h 433"/>
                <a:gd name="T18" fmla="*/ 53 w 297"/>
                <a:gd name="T19" fmla="*/ 261 h 433"/>
                <a:gd name="T20" fmla="*/ 74 w 297"/>
                <a:gd name="T21" fmla="*/ 270 h 433"/>
                <a:gd name="T22" fmla="*/ 117 w 297"/>
                <a:gd name="T23" fmla="*/ 279 h 433"/>
                <a:gd name="T24" fmla="*/ 112 w 297"/>
                <a:gd name="T25" fmla="*/ 316 h 433"/>
                <a:gd name="T26" fmla="*/ 67 w 297"/>
                <a:gd name="T27" fmla="*/ 292 h 433"/>
                <a:gd name="T28" fmla="*/ 44 w 297"/>
                <a:gd name="T29" fmla="*/ 292 h 433"/>
                <a:gd name="T30" fmla="*/ 10 w 297"/>
                <a:gd name="T31" fmla="*/ 338 h 433"/>
                <a:gd name="T32" fmla="*/ 27 w 297"/>
                <a:gd name="T33" fmla="*/ 376 h 433"/>
                <a:gd name="T34" fmla="*/ 94 w 297"/>
                <a:gd name="T35" fmla="*/ 432 h 433"/>
                <a:gd name="T36" fmla="*/ 110 w 297"/>
                <a:gd name="T37" fmla="*/ 415 h 433"/>
                <a:gd name="T38" fmla="*/ 134 w 297"/>
                <a:gd name="T39" fmla="*/ 405 h 433"/>
                <a:gd name="T40" fmla="*/ 174 w 297"/>
                <a:gd name="T41" fmla="*/ 430 h 433"/>
                <a:gd name="T42" fmla="*/ 184 w 297"/>
                <a:gd name="T43" fmla="*/ 392 h 433"/>
                <a:gd name="T44" fmla="*/ 250 w 297"/>
                <a:gd name="T45" fmla="*/ 317 h 433"/>
                <a:gd name="T46" fmla="*/ 246 w 297"/>
                <a:gd name="T47" fmla="*/ 288 h 433"/>
                <a:gd name="T48" fmla="*/ 202 w 297"/>
                <a:gd name="T49" fmla="*/ 269 h 433"/>
                <a:gd name="T50" fmla="*/ 247 w 297"/>
                <a:gd name="T51" fmla="*/ 248 h 433"/>
                <a:gd name="T52" fmla="*/ 255 w 297"/>
                <a:gd name="T53" fmla="*/ 224 h 433"/>
                <a:gd name="T54" fmla="*/ 230 w 297"/>
                <a:gd name="T55" fmla="*/ 189 h 433"/>
                <a:gd name="T56" fmla="*/ 221 w 297"/>
                <a:gd name="T57" fmla="*/ 177 h 433"/>
                <a:gd name="T58" fmla="*/ 245 w 297"/>
                <a:gd name="T59" fmla="*/ 111 h 433"/>
                <a:gd name="T60" fmla="*/ 247 w 297"/>
                <a:gd name="T61" fmla="*/ 150 h 433"/>
                <a:gd name="T62" fmla="*/ 227 w 297"/>
                <a:gd name="T63" fmla="*/ 131 h 433"/>
                <a:gd name="T64" fmla="*/ 191 w 297"/>
                <a:gd name="T65" fmla="*/ 234 h 433"/>
                <a:gd name="T66" fmla="*/ 169 w 297"/>
                <a:gd name="T67" fmla="*/ 280 h 433"/>
                <a:gd name="T68" fmla="*/ 199 w 297"/>
                <a:gd name="T69" fmla="*/ 309 h 433"/>
                <a:gd name="T70" fmla="*/ 185 w 297"/>
                <a:gd name="T71" fmla="*/ 317 h 433"/>
                <a:gd name="T72" fmla="*/ 155 w 297"/>
                <a:gd name="T73" fmla="*/ 379 h 433"/>
                <a:gd name="T74" fmla="*/ 141 w 297"/>
                <a:gd name="T75" fmla="*/ 372 h 433"/>
                <a:gd name="T76" fmla="*/ 79 w 297"/>
                <a:gd name="T77" fmla="*/ 380 h 433"/>
                <a:gd name="T78" fmla="*/ 44 w 297"/>
                <a:gd name="T79" fmla="*/ 336 h 433"/>
                <a:gd name="T80" fmla="*/ 70 w 297"/>
                <a:gd name="T81" fmla="*/ 343 h 433"/>
                <a:gd name="T82" fmla="*/ 121 w 297"/>
                <a:gd name="T83" fmla="*/ 348 h 433"/>
                <a:gd name="T84" fmla="*/ 155 w 297"/>
                <a:gd name="T85" fmla="*/ 313 h 433"/>
                <a:gd name="T86" fmla="*/ 147 w 297"/>
                <a:gd name="T87" fmla="*/ 264 h 433"/>
                <a:gd name="T88" fmla="*/ 102 w 297"/>
                <a:gd name="T89" fmla="*/ 232 h 433"/>
                <a:gd name="T90" fmla="*/ 78 w 297"/>
                <a:gd name="T91" fmla="*/ 234 h 433"/>
                <a:gd name="T92" fmla="*/ 53 w 297"/>
                <a:gd name="T93" fmla="*/ 140 h 433"/>
                <a:gd name="T94" fmla="*/ 46 w 297"/>
                <a:gd name="T95" fmla="*/ 128 h 433"/>
                <a:gd name="T96" fmla="*/ 66 w 297"/>
                <a:gd name="T97" fmla="*/ 124 h 433"/>
                <a:gd name="T98" fmla="*/ 109 w 297"/>
                <a:gd name="T99" fmla="*/ 84 h 433"/>
                <a:gd name="T100" fmla="*/ 137 w 297"/>
                <a:gd name="T101" fmla="*/ 79 h 433"/>
                <a:gd name="T102" fmla="*/ 206 w 297"/>
                <a:gd name="T103" fmla="*/ 35 h 433"/>
                <a:gd name="T104" fmla="*/ 237 w 297"/>
                <a:gd name="T105" fmla="*/ 58 h 433"/>
                <a:gd name="T106" fmla="*/ 194 w 297"/>
                <a:gd name="T107" fmla="*/ 131 h 433"/>
                <a:gd name="T108" fmla="*/ 180 w 297"/>
                <a:gd name="T109" fmla="*/ 180 h 433"/>
                <a:gd name="T110" fmla="*/ 186 w 297"/>
                <a:gd name="T111" fmla="*/ 204 h 433"/>
                <a:gd name="T112" fmla="*/ 217 w 297"/>
                <a:gd name="T113" fmla="*/ 224 h 433"/>
                <a:gd name="T114" fmla="*/ 191 w 297"/>
                <a:gd name="T115" fmla="*/ 23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 h="433">
                  <a:moveTo>
                    <a:pt x="245" y="182"/>
                  </a:moveTo>
                  <a:cubicBezTo>
                    <a:pt x="274" y="182"/>
                    <a:pt x="297" y="159"/>
                    <a:pt x="297" y="131"/>
                  </a:cubicBezTo>
                  <a:cubicBezTo>
                    <a:pt x="297" y="111"/>
                    <a:pt x="287" y="94"/>
                    <a:pt x="270" y="85"/>
                  </a:cubicBezTo>
                  <a:cubicBezTo>
                    <a:pt x="270" y="54"/>
                    <a:pt x="270" y="54"/>
                    <a:pt x="270" y="54"/>
                  </a:cubicBezTo>
                  <a:cubicBezTo>
                    <a:pt x="269" y="52"/>
                    <a:pt x="269" y="50"/>
                    <a:pt x="268" y="48"/>
                  </a:cubicBezTo>
                  <a:cubicBezTo>
                    <a:pt x="257" y="22"/>
                    <a:pt x="257" y="22"/>
                    <a:pt x="257" y="22"/>
                  </a:cubicBezTo>
                  <a:cubicBezTo>
                    <a:pt x="255" y="17"/>
                    <a:pt x="252" y="14"/>
                    <a:pt x="247" y="12"/>
                  </a:cubicBezTo>
                  <a:cubicBezTo>
                    <a:pt x="207" y="1"/>
                    <a:pt x="207" y="1"/>
                    <a:pt x="207" y="1"/>
                  </a:cubicBezTo>
                  <a:cubicBezTo>
                    <a:pt x="202" y="0"/>
                    <a:pt x="197" y="1"/>
                    <a:pt x="193" y="4"/>
                  </a:cubicBezTo>
                  <a:cubicBezTo>
                    <a:pt x="137" y="46"/>
                    <a:pt x="137" y="46"/>
                    <a:pt x="137" y="46"/>
                  </a:cubicBezTo>
                  <a:cubicBezTo>
                    <a:pt x="108" y="39"/>
                    <a:pt x="108" y="39"/>
                    <a:pt x="108" y="39"/>
                  </a:cubicBezTo>
                  <a:cubicBezTo>
                    <a:pt x="100" y="37"/>
                    <a:pt x="92" y="41"/>
                    <a:pt x="89" y="48"/>
                  </a:cubicBezTo>
                  <a:cubicBezTo>
                    <a:pt x="80" y="69"/>
                    <a:pt x="80" y="69"/>
                    <a:pt x="80" y="69"/>
                  </a:cubicBezTo>
                  <a:cubicBezTo>
                    <a:pt x="48" y="96"/>
                    <a:pt x="48" y="96"/>
                    <a:pt x="48" y="96"/>
                  </a:cubicBezTo>
                  <a:cubicBezTo>
                    <a:pt x="16" y="96"/>
                    <a:pt x="16" y="96"/>
                    <a:pt x="16" y="96"/>
                  </a:cubicBezTo>
                  <a:cubicBezTo>
                    <a:pt x="7" y="96"/>
                    <a:pt x="0" y="103"/>
                    <a:pt x="0" y="112"/>
                  </a:cubicBezTo>
                  <a:cubicBezTo>
                    <a:pt x="0" y="115"/>
                    <a:pt x="1" y="118"/>
                    <a:pt x="3" y="121"/>
                  </a:cubicBezTo>
                  <a:cubicBezTo>
                    <a:pt x="23" y="150"/>
                    <a:pt x="23" y="150"/>
                    <a:pt x="23" y="150"/>
                  </a:cubicBezTo>
                  <a:cubicBezTo>
                    <a:pt x="39" y="220"/>
                    <a:pt x="39" y="220"/>
                    <a:pt x="39" y="220"/>
                  </a:cubicBezTo>
                  <a:cubicBezTo>
                    <a:pt x="53" y="261"/>
                    <a:pt x="53" y="261"/>
                    <a:pt x="53" y="261"/>
                  </a:cubicBezTo>
                  <a:cubicBezTo>
                    <a:pt x="54" y="265"/>
                    <a:pt x="57" y="269"/>
                    <a:pt x="61" y="270"/>
                  </a:cubicBezTo>
                  <a:cubicBezTo>
                    <a:pt x="65" y="272"/>
                    <a:pt x="70" y="272"/>
                    <a:pt x="74" y="270"/>
                  </a:cubicBezTo>
                  <a:cubicBezTo>
                    <a:pt x="92" y="263"/>
                    <a:pt x="92" y="263"/>
                    <a:pt x="92" y="263"/>
                  </a:cubicBezTo>
                  <a:cubicBezTo>
                    <a:pt x="117" y="279"/>
                    <a:pt x="117" y="279"/>
                    <a:pt x="117" y="279"/>
                  </a:cubicBezTo>
                  <a:cubicBezTo>
                    <a:pt x="123" y="300"/>
                    <a:pt x="123" y="300"/>
                    <a:pt x="123" y="300"/>
                  </a:cubicBezTo>
                  <a:cubicBezTo>
                    <a:pt x="112" y="316"/>
                    <a:pt x="112" y="316"/>
                    <a:pt x="112" y="316"/>
                  </a:cubicBezTo>
                  <a:cubicBezTo>
                    <a:pt x="88" y="316"/>
                    <a:pt x="88" y="316"/>
                    <a:pt x="88" y="316"/>
                  </a:cubicBezTo>
                  <a:cubicBezTo>
                    <a:pt x="67" y="292"/>
                    <a:pt x="67" y="292"/>
                    <a:pt x="67" y="292"/>
                  </a:cubicBezTo>
                  <a:cubicBezTo>
                    <a:pt x="60" y="286"/>
                    <a:pt x="50" y="286"/>
                    <a:pt x="44" y="292"/>
                  </a:cubicBezTo>
                  <a:cubicBezTo>
                    <a:pt x="44" y="292"/>
                    <a:pt x="44" y="292"/>
                    <a:pt x="44" y="292"/>
                  </a:cubicBezTo>
                  <a:cubicBezTo>
                    <a:pt x="14" y="320"/>
                    <a:pt x="14" y="320"/>
                    <a:pt x="14" y="320"/>
                  </a:cubicBezTo>
                  <a:cubicBezTo>
                    <a:pt x="9" y="325"/>
                    <a:pt x="7" y="332"/>
                    <a:pt x="10" y="338"/>
                  </a:cubicBezTo>
                  <a:cubicBezTo>
                    <a:pt x="22" y="370"/>
                    <a:pt x="22" y="370"/>
                    <a:pt x="22" y="370"/>
                  </a:cubicBezTo>
                  <a:cubicBezTo>
                    <a:pt x="23" y="372"/>
                    <a:pt x="25" y="374"/>
                    <a:pt x="27" y="376"/>
                  </a:cubicBezTo>
                  <a:cubicBezTo>
                    <a:pt x="83" y="427"/>
                    <a:pt x="83" y="427"/>
                    <a:pt x="83" y="427"/>
                  </a:cubicBezTo>
                  <a:cubicBezTo>
                    <a:pt x="86" y="430"/>
                    <a:pt x="90" y="432"/>
                    <a:pt x="94" y="432"/>
                  </a:cubicBezTo>
                  <a:cubicBezTo>
                    <a:pt x="96" y="432"/>
                    <a:pt x="98" y="431"/>
                    <a:pt x="100" y="430"/>
                  </a:cubicBezTo>
                  <a:cubicBezTo>
                    <a:pt x="106" y="428"/>
                    <a:pt x="110" y="422"/>
                    <a:pt x="110" y="415"/>
                  </a:cubicBezTo>
                  <a:cubicBezTo>
                    <a:pt x="110" y="405"/>
                    <a:pt x="110" y="405"/>
                    <a:pt x="110" y="405"/>
                  </a:cubicBezTo>
                  <a:cubicBezTo>
                    <a:pt x="134" y="405"/>
                    <a:pt x="134" y="405"/>
                    <a:pt x="134" y="405"/>
                  </a:cubicBezTo>
                  <a:cubicBezTo>
                    <a:pt x="156" y="427"/>
                    <a:pt x="156" y="427"/>
                    <a:pt x="156" y="427"/>
                  </a:cubicBezTo>
                  <a:cubicBezTo>
                    <a:pt x="161" y="432"/>
                    <a:pt x="168" y="433"/>
                    <a:pt x="174" y="430"/>
                  </a:cubicBezTo>
                  <a:cubicBezTo>
                    <a:pt x="180" y="428"/>
                    <a:pt x="184" y="422"/>
                    <a:pt x="184" y="415"/>
                  </a:cubicBezTo>
                  <a:cubicBezTo>
                    <a:pt x="184" y="392"/>
                    <a:pt x="184" y="392"/>
                    <a:pt x="184" y="392"/>
                  </a:cubicBezTo>
                  <a:cubicBezTo>
                    <a:pt x="206" y="343"/>
                    <a:pt x="206" y="343"/>
                    <a:pt x="206" y="343"/>
                  </a:cubicBezTo>
                  <a:cubicBezTo>
                    <a:pt x="250" y="317"/>
                    <a:pt x="250" y="317"/>
                    <a:pt x="250" y="317"/>
                  </a:cubicBezTo>
                  <a:cubicBezTo>
                    <a:pt x="258" y="313"/>
                    <a:pt x="261" y="303"/>
                    <a:pt x="257" y="295"/>
                  </a:cubicBezTo>
                  <a:cubicBezTo>
                    <a:pt x="254" y="291"/>
                    <a:pt x="251" y="289"/>
                    <a:pt x="246" y="288"/>
                  </a:cubicBezTo>
                  <a:cubicBezTo>
                    <a:pt x="211" y="279"/>
                    <a:pt x="211" y="279"/>
                    <a:pt x="211" y="279"/>
                  </a:cubicBezTo>
                  <a:cubicBezTo>
                    <a:pt x="202" y="269"/>
                    <a:pt x="202" y="269"/>
                    <a:pt x="202" y="269"/>
                  </a:cubicBezTo>
                  <a:cubicBezTo>
                    <a:pt x="211" y="260"/>
                    <a:pt x="211" y="260"/>
                    <a:pt x="211" y="260"/>
                  </a:cubicBezTo>
                  <a:cubicBezTo>
                    <a:pt x="247" y="248"/>
                    <a:pt x="247" y="248"/>
                    <a:pt x="247" y="248"/>
                  </a:cubicBezTo>
                  <a:cubicBezTo>
                    <a:pt x="252" y="246"/>
                    <a:pt x="255" y="243"/>
                    <a:pt x="257" y="238"/>
                  </a:cubicBezTo>
                  <a:cubicBezTo>
                    <a:pt x="259" y="233"/>
                    <a:pt x="258" y="228"/>
                    <a:pt x="255" y="224"/>
                  </a:cubicBezTo>
                  <a:cubicBezTo>
                    <a:pt x="236" y="195"/>
                    <a:pt x="236" y="195"/>
                    <a:pt x="236" y="195"/>
                  </a:cubicBezTo>
                  <a:cubicBezTo>
                    <a:pt x="235" y="193"/>
                    <a:pt x="232" y="191"/>
                    <a:pt x="230" y="189"/>
                  </a:cubicBezTo>
                  <a:cubicBezTo>
                    <a:pt x="217" y="183"/>
                    <a:pt x="217" y="183"/>
                    <a:pt x="217" y="183"/>
                  </a:cubicBezTo>
                  <a:cubicBezTo>
                    <a:pt x="221" y="177"/>
                    <a:pt x="221" y="177"/>
                    <a:pt x="221" y="177"/>
                  </a:cubicBezTo>
                  <a:cubicBezTo>
                    <a:pt x="228" y="181"/>
                    <a:pt x="237" y="183"/>
                    <a:pt x="245" y="182"/>
                  </a:cubicBezTo>
                  <a:close/>
                  <a:moveTo>
                    <a:pt x="245" y="111"/>
                  </a:moveTo>
                  <a:cubicBezTo>
                    <a:pt x="256" y="110"/>
                    <a:pt x="265" y="119"/>
                    <a:pt x="266" y="130"/>
                  </a:cubicBezTo>
                  <a:cubicBezTo>
                    <a:pt x="266" y="140"/>
                    <a:pt x="258" y="150"/>
                    <a:pt x="247" y="150"/>
                  </a:cubicBezTo>
                  <a:cubicBezTo>
                    <a:pt x="236" y="151"/>
                    <a:pt x="227" y="142"/>
                    <a:pt x="227" y="132"/>
                  </a:cubicBezTo>
                  <a:cubicBezTo>
                    <a:pt x="227" y="131"/>
                    <a:pt x="227" y="131"/>
                    <a:pt x="227" y="131"/>
                  </a:cubicBezTo>
                  <a:cubicBezTo>
                    <a:pt x="226" y="120"/>
                    <a:pt x="235" y="111"/>
                    <a:pt x="245" y="111"/>
                  </a:cubicBezTo>
                  <a:close/>
                  <a:moveTo>
                    <a:pt x="191" y="234"/>
                  </a:moveTo>
                  <a:cubicBezTo>
                    <a:pt x="169" y="257"/>
                    <a:pt x="169" y="257"/>
                    <a:pt x="169" y="257"/>
                  </a:cubicBezTo>
                  <a:cubicBezTo>
                    <a:pt x="163" y="264"/>
                    <a:pt x="163" y="273"/>
                    <a:pt x="169" y="280"/>
                  </a:cubicBezTo>
                  <a:cubicBezTo>
                    <a:pt x="191" y="304"/>
                    <a:pt x="191" y="304"/>
                    <a:pt x="191" y="304"/>
                  </a:cubicBezTo>
                  <a:cubicBezTo>
                    <a:pt x="193" y="306"/>
                    <a:pt x="196" y="308"/>
                    <a:pt x="199" y="309"/>
                  </a:cubicBezTo>
                  <a:cubicBezTo>
                    <a:pt x="200" y="309"/>
                    <a:pt x="200" y="309"/>
                    <a:pt x="200" y="309"/>
                  </a:cubicBezTo>
                  <a:cubicBezTo>
                    <a:pt x="185" y="317"/>
                    <a:pt x="185" y="317"/>
                    <a:pt x="185" y="317"/>
                  </a:cubicBezTo>
                  <a:cubicBezTo>
                    <a:pt x="182" y="319"/>
                    <a:pt x="180" y="321"/>
                    <a:pt x="179" y="325"/>
                  </a:cubicBezTo>
                  <a:cubicBezTo>
                    <a:pt x="155" y="379"/>
                    <a:pt x="155" y="379"/>
                    <a:pt x="155" y="379"/>
                  </a:cubicBezTo>
                  <a:cubicBezTo>
                    <a:pt x="153" y="377"/>
                    <a:pt x="153" y="377"/>
                    <a:pt x="153" y="377"/>
                  </a:cubicBezTo>
                  <a:cubicBezTo>
                    <a:pt x="150" y="374"/>
                    <a:pt x="146" y="372"/>
                    <a:pt x="141" y="372"/>
                  </a:cubicBezTo>
                  <a:cubicBezTo>
                    <a:pt x="93" y="372"/>
                    <a:pt x="93" y="372"/>
                    <a:pt x="93" y="372"/>
                  </a:cubicBezTo>
                  <a:cubicBezTo>
                    <a:pt x="87" y="372"/>
                    <a:pt x="82" y="375"/>
                    <a:pt x="79" y="380"/>
                  </a:cubicBezTo>
                  <a:cubicBezTo>
                    <a:pt x="51" y="355"/>
                    <a:pt x="51" y="355"/>
                    <a:pt x="51" y="355"/>
                  </a:cubicBezTo>
                  <a:cubicBezTo>
                    <a:pt x="44" y="336"/>
                    <a:pt x="44" y="336"/>
                    <a:pt x="44" y="336"/>
                  </a:cubicBezTo>
                  <a:cubicBezTo>
                    <a:pt x="54" y="327"/>
                    <a:pt x="54" y="327"/>
                    <a:pt x="54" y="327"/>
                  </a:cubicBezTo>
                  <a:cubicBezTo>
                    <a:pt x="70" y="343"/>
                    <a:pt x="70" y="343"/>
                    <a:pt x="70" y="343"/>
                  </a:cubicBezTo>
                  <a:cubicBezTo>
                    <a:pt x="73" y="346"/>
                    <a:pt x="78" y="348"/>
                    <a:pt x="82" y="348"/>
                  </a:cubicBezTo>
                  <a:cubicBezTo>
                    <a:pt x="121" y="348"/>
                    <a:pt x="121" y="348"/>
                    <a:pt x="121" y="348"/>
                  </a:cubicBezTo>
                  <a:cubicBezTo>
                    <a:pt x="126" y="348"/>
                    <a:pt x="131" y="345"/>
                    <a:pt x="134" y="341"/>
                  </a:cubicBezTo>
                  <a:cubicBezTo>
                    <a:pt x="155" y="313"/>
                    <a:pt x="155" y="313"/>
                    <a:pt x="155" y="313"/>
                  </a:cubicBezTo>
                  <a:cubicBezTo>
                    <a:pt x="158" y="309"/>
                    <a:pt x="159" y="304"/>
                    <a:pt x="157" y="299"/>
                  </a:cubicBezTo>
                  <a:cubicBezTo>
                    <a:pt x="147" y="264"/>
                    <a:pt x="147" y="264"/>
                    <a:pt x="147" y="264"/>
                  </a:cubicBezTo>
                  <a:cubicBezTo>
                    <a:pt x="146" y="260"/>
                    <a:pt x="143" y="257"/>
                    <a:pt x="140" y="255"/>
                  </a:cubicBezTo>
                  <a:cubicBezTo>
                    <a:pt x="102" y="232"/>
                    <a:pt x="102" y="232"/>
                    <a:pt x="102" y="232"/>
                  </a:cubicBezTo>
                  <a:cubicBezTo>
                    <a:pt x="97" y="229"/>
                    <a:pt x="92" y="228"/>
                    <a:pt x="87" y="230"/>
                  </a:cubicBezTo>
                  <a:cubicBezTo>
                    <a:pt x="78" y="234"/>
                    <a:pt x="78" y="234"/>
                    <a:pt x="78" y="234"/>
                  </a:cubicBezTo>
                  <a:cubicBezTo>
                    <a:pt x="70" y="211"/>
                    <a:pt x="70" y="211"/>
                    <a:pt x="70" y="211"/>
                  </a:cubicBezTo>
                  <a:cubicBezTo>
                    <a:pt x="53" y="140"/>
                    <a:pt x="53" y="140"/>
                    <a:pt x="53" y="140"/>
                  </a:cubicBezTo>
                  <a:cubicBezTo>
                    <a:pt x="53" y="138"/>
                    <a:pt x="52" y="136"/>
                    <a:pt x="51" y="134"/>
                  </a:cubicBezTo>
                  <a:cubicBezTo>
                    <a:pt x="46" y="128"/>
                    <a:pt x="46" y="128"/>
                    <a:pt x="46" y="128"/>
                  </a:cubicBezTo>
                  <a:cubicBezTo>
                    <a:pt x="55" y="128"/>
                    <a:pt x="55" y="128"/>
                    <a:pt x="55" y="128"/>
                  </a:cubicBezTo>
                  <a:cubicBezTo>
                    <a:pt x="59" y="128"/>
                    <a:pt x="63" y="126"/>
                    <a:pt x="66" y="124"/>
                  </a:cubicBezTo>
                  <a:cubicBezTo>
                    <a:pt x="104" y="90"/>
                    <a:pt x="104" y="90"/>
                    <a:pt x="104" y="90"/>
                  </a:cubicBezTo>
                  <a:cubicBezTo>
                    <a:pt x="106" y="89"/>
                    <a:pt x="108" y="87"/>
                    <a:pt x="109" y="84"/>
                  </a:cubicBezTo>
                  <a:cubicBezTo>
                    <a:pt x="113" y="73"/>
                    <a:pt x="113" y="73"/>
                    <a:pt x="113" y="73"/>
                  </a:cubicBezTo>
                  <a:cubicBezTo>
                    <a:pt x="137" y="79"/>
                    <a:pt x="137" y="79"/>
                    <a:pt x="137" y="79"/>
                  </a:cubicBezTo>
                  <a:cubicBezTo>
                    <a:pt x="142" y="80"/>
                    <a:pt x="147" y="79"/>
                    <a:pt x="151" y="76"/>
                  </a:cubicBezTo>
                  <a:cubicBezTo>
                    <a:pt x="206" y="35"/>
                    <a:pt x="206" y="35"/>
                    <a:pt x="206" y="35"/>
                  </a:cubicBezTo>
                  <a:cubicBezTo>
                    <a:pt x="230" y="42"/>
                    <a:pt x="230" y="42"/>
                    <a:pt x="230" y="42"/>
                  </a:cubicBezTo>
                  <a:cubicBezTo>
                    <a:pt x="237" y="58"/>
                    <a:pt x="237" y="58"/>
                    <a:pt x="237" y="58"/>
                  </a:cubicBezTo>
                  <a:cubicBezTo>
                    <a:pt x="237" y="80"/>
                    <a:pt x="237" y="80"/>
                    <a:pt x="237" y="80"/>
                  </a:cubicBezTo>
                  <a:cubicBezTo>
                    <a:pt x="212" y="84"/>
                    <a:pt x="194" y="106"/>
                    <a:pt x="194" y="131"/>
                  </a:cubicBezTo>
                  <a:cubicBezTo>
                    <a:pt x="194" y="138"/>
                    <a:pt x="195" y="146"/>
                    <a:pt x="198" y="152"/>
                  </a:cubicBezTo>
                  <a:cubicBezTo>
                    <a:pt x="180" y="180"/>
                    <a:pt x="180" y="180"/>
                    <a:pt x="180" y="180"/>
                  </a:cubicBezTo>
                  <a:cubicBezTo>
                    <a:pt x="175" y="188"/>
                    <a:pt x="177" y="198"/>
                    <a:pt x="184" y="203"/>
                  </a:cubicBezTo>
                  <a:cubicBezTo>
                    <a:pt x="185" y="203"/>
                    <a:pt x="185" y="203"/>
                    <a:pt x="186" y="204"/>
                  </a:cubicBezTo>
                  <a:cubicBezTo>
                    <a:pt x="212" y="216"/>
                    <a:pt x="212" y="216"/>
                    <a:pt x="212" y="216"/>
                  </a:cubicBezTo>
                  <a:cubicBezTo>
                    <a:pt x="217" y="224"/>
                    <a:pt x="217" y="224"/>
                    <a:pt x="217" y="224"/>
                  </a:cubicBezTo>
                  <a:cubicBezTo>
                    <a:pt x="198" y="231"/>
                    <a:pt x="198" y="231"/>
                    <a:pt x="198" y="231"/>
                  </a:cubicBezTo>
                  <a:cubicBezTo>
                    <a:pt x="195" y="231"/>
                    <a:pt x="193" y="233"/>
                    <a:pt x="191" y="2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a:extLst>
                <a:ext uri="{FF2B5EF4-FFF2-40B4-BE49-F238E27FC236}">
                  <a16:creationId xmlns:a16="http://schemas.microsoft.com/office/drawing/2014/main" id="{8E3F403B-3763-45A7-8131-E82CF54602BA}"/>
                </a:ext>
              </a:extLst>
            </p:cNvPr>
            <p:cNvSpPr>
              <a:spLocks noEditPoints="1"/>
            </p:cNvSpPr>
            <p:nvPr/>
          </p:nvSpPr>
          <p:spPr bwMode="auto">
            <a:xfrm>
              <a:off x="415" y="377"/>
              <a:ext cx="206" cy="374"/>
            </a:xfrm>
            <a:custGeom>
              <a:avLst/>
              <a:gdLst>
                <a:gd name="T0" fmla="*/ 422 w 448"/>
                <a:gd name="T1" fmla="*/ 633 h 810"/>
                <a:gd name="T2" fmla="*/ 402 w 448"/>
                <a:gd name="T3" fmla="*/ 583 h 810"/>
                <a:gd name="T4" fmla="*/ 332 w 448"/>
                <a:gd name="T5" fmla="*/ 574 h 810"/>
                <a:gd name="T6" fmla="*/ 287 w 448"/>
                <a:gd name="T7" fmla="*/ 579 h 810"/>
                <a:gd name="T8" fmla="*/ 316 w 448"/>
                <a:gd name="T9" fmla="*/ 544 h 810"/>
                <a:gd name="T10" fmla="*/ 344 w 448"/>
                <a:gd name="T11" fmla="*/ 510 h 810"/>
                <a:gd name="T12" fmla="*/ 359 w 448"/>
                <a:gd name="T13" fmla="*/ 462 h 810"/>
                <a:gd name="T14" fmla="*/ 446 w 448"/>
                <a:gd name="T15" fmla="*/ 376 h 810"/>
                <a:gd name="T16" fmla="*/ 408 w 448"/>
                <a:gd name="T17" fmla="*/ 328 h 810"/>
                <a:gd name="T18" fmla="*/ 359 w 448"/>
                <a:gd name="T19" fmla="*/ 298 h 810"/>
                <a:gd name="T20" fmla="*/ 358 w 448"/>
                <a:gd name="T21" fmla="*/ 226 h 810"/>
                <a:gd name="T22" fmla="*/ 394 w 448"/>
                <a:gd name="T23" fmla="*/ 118 h 810"/>
                <a:gd name="T24" fmla="*/ 383 w 448"/>
                <a:gd name="T25" fmla="*/ 58 h 810"/>
                <a:gd name="T26" fmla="*/ 377 w 448"/>
                <a:gd name="T27" fmla="*/ 4 h 810"/>
                <a:gd name="T28" fmla="*/ 278 w 448"/>
                <a:gd name="T29" fmla="*/ 51 h 810"/>
                <a:gd name="T30" fmla="*/ 149 w 448"/>
                <a:gd name="T31" fmla="*/ 172 h 810"/>
                <a:gd name="T32" fmla="*/ 83 w 448"/>
                <a:gd name="T33" fmla="*/ 178 h 810"/>
                <a:gd name="T34" fmla="*/ 6 w 448"/>
                <a:gd name="T35" fmla="*/ 354 h 810"/>
                <a:gd name="T36" fmla="*/ 0 w 448"/>
                <a:gd name="T37" fmla="*/ 586 h 810"/>
                <a:gd name="T38" fmla="*/ 35 w 448"/>
                <a:gd name="T39" fmla="*/ 648 h 810"/>
                <a:gd name="T40" fmla="*/ 85 w 448"/>
                <a:gd name="T41" fmla="*/ 782 h 810"/>
                <a:gd name="T42" fmla="*/ 202 w 448"/>
                <a:gd name="T43" fmla="*/ 807 h 810"/>
                <a:gd name="T44" fmla="*/ 316 w 448"/>
                <a:gd name="T45" fmla="*/ 776 h 810"/>
                <a:gd name="T46" fmla="*/ 350 w 448"/>
                <a:gd name="T47" fmla="*/ 754 h 810"/>
                <a:gd name="T48" fmla="*/ 425 w 448"/>
                <a:gd name="T49" fmla="*/ 715 h 810"/>
                <a:gd name="T50" fmla="*/ 260 w 448"/>
                <a:gd name="T51" fmla="*/ 602 h 810"/>
                <a:gd name="T52" fmla="*/ 231 w 448"/>
                <a:gd name="T53" fmla="*/ 680 h 810"/>
                <a:gd name="T54" fmla="*/ 209 w 448"/>
                <a:gd name="T55" fmla="*/ 740 h 810"/>
                <a:gd name="T56" fmla="*/ 252 w 448"/>
                <a:gd name="T57" fmla="*/ 735 h 810"/>
                <a:gd name="T58" fmla="*/ 222 w 448"/>
                <a:gd name="T59" fmla="*/ 763 h 810"/>
                <a:gd name="T60" fmla="*/ 185 w 448"/>
                <a:gd name="T61" fmla="*/ 766 h 810"/>
                <a:gd name="T62" fmla="*/ 110 w 448"/>
                <a:gd name="T63" fmla="*/ 667 h 810"/>
                <a:gd name="T64" fmla="*/ 33 w 448"/>
                <a:gd name="T65" fmla="*/ 585 h 810"/>
                <a:gd name="T66" fmla="*/ 38 w 448"/>
                <a:gd name="T67" fmla="*/ 357 h 810"/>
                <a:gd name="T68" fmla="*/ 107 w 448"/>
                <a:gd name="T69" fmla="*/ 210 h 810"/>
                <a:gd name="T70" fmla="*/ 168 w 448"/>
                <a:gd name="T71" fmla="*/ 204 h 810"/>
                <a:gd name="T72" fmla="*/ 239 w 448"/>
                <a:gd name="T73" fmla="*/ 167 h 810"/>
                <a:gd name="T74" fmla="*/ 336 w 448"/>
                <a:gd name="T75" fmla="*/ 73 h 810"/>
                <a:gd name="T76" fmla="*/ 344 w 448"/>
                <a:gd name="T77" fmla="*/ 87 h 810"/>
                <a:gd name="T78" fmla="*/ 327 w 448"/>
                <a:gd name="T79" fmla="*/ 214 h 810"/>
                <a:gd name="T80" fmla="*/ 327 w 448"/>
                <a:gd name="T81" fmla="*/ 302 h 810"/>
                <a:gd name="T82" fmla="*/ 357 w 448"/>
                <a:gd name="T83" fmla="*/ 366 h 810"/>
                <a:gd name="T84" fmla="*/ 413 w 448"/>
                <a:gd name="T85" fmla="*/ 372 h 810"/>
                <a:gd name="T86" fmla="*/ 334 w 448"/>
                <a:gd name="T87" fmla="*/ 417 h 810"/>
                <a:gd name="T88" fmla="*/ 310 w 448"/>
                <a:gd name="T89" fmla="*/ 499 h 810"/>
                <a:gd name="T90" fmla="*/ 281 w 448"/>
                <a:gd name="T91" fmla="*/ 542 h 810"/>
                <a:gd name="T92" fmla="*/ 255 w 448"/>
                <a:gd name="T93" fmla="*/ 588 h 810"/>
                <a:gd name="T94" fmla="*/ 296 w 448"/>
                <a:gd name="T95" fmla="*/ 614 h 810"/>
                <a:gd name="T96" fmla="*/ 355 w 448"/>
                <a:gd name="T97" fmla="*/ 615 h 810"/>
                <a:gd name="T98" fmla="*/ 376 w 448"/>
                <a:gd name="T99" fmla="*/ 632 h 810"/>
                <a:gd name="T100" fmla="*/ 374 w 448"/>
                <a:gd name="T101" fmla="*/ 730 h 810"/>
                <a:gd name="T102" fmla="*/ 284 w 448"/>
                <a:gd name="T103" fmla="*/ 635 h 810"/>
                <a:gd name="T104" fmla="*/ 258 w 448"/>
                <a:gd name="T105" fmla="*/ 700 h 810"/>
                <a:gd name="T106" fmla="*/ 265 w 448"/>
                <a:gd name="T107" fmla="*/ 70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8" h="810">
                  <a:moveTo>
                    <a:pt x="427" y="706"/>
                  </a:moveTo>
                  <a:cubicBezTo>
                    <a:pt x="427" y="645"/>
                    <a:pt x="427" y="645"/>
                    <a:pt x="427" y="645"/>
                  </a:cubicBezTo>
                  <a:cubicBezTo>
                    <a:pt x="427" y="640"/>
                    <a:pt x="426" y="636"/>
                    <a:pt x="422" y="633"/>
                  </a:cubicBezTo>
                  <a:cubicBezTo>
                    <a:pt x="406" y="617"/>
                    <a:pt x="406" y="617"/>
                    <a:pt x="406" y="617"/>
                  </a:cubicBezTo>
                  <a:cubicBezTo>
                    <a:pt x="411" y="604"/>
                    <a:pt x="411" y="604"/>
                    <a:pt x="411" y="604"/>
                  </a:cubicBezTo>
                  <a:cubicBezTo>
                    <a:pt x="414" y="596"/>
                    <a:pt x="411" y="587"/>
                    <a:pt x="402" y="583"/>
                  </a:cubicBezTo>
                  <a:cubicBezTo>
                    <a:pt x="400" y="582"/>
                    <a:pt x="398" y="582"/>
                    <a:pt x="396" y="582"/>
                  </a:cubicBezTo>
                  <a:cubicBezTo>
                    <a:pt x="355" y="582"/>
                    <a:pt x="355" y="582"/>
                    <a:pt x="355" y="582"/>
                  </a:cubicBezTo>
                  <a:cubicBezTo>
                    <a:pt x="332" y="574"/>
                    <a:pt x="332" y="574"/>
                    <a:pt x="332" y="574"/>
                  </a:cubicBezTo>
                  <a:cubicBezTo>
                    <a:pt x="329" y="572"/>
                    <a:pt x="325" y="572"/>
                    <a:pt x="322" y="574"/>
                  </a:cubicBezTo>
                  <a:cubicBezTo>
                    <a:pt x="293" y="582"/>
                    <a:pt x="293" y="582"/>
                    <a:pt x="293" y="582"/>
                  </a:cubicBezTo>
                  <a:cubicBezTo>
                    <a:pt x="287" y="579"/>
                    <a:pt x="287" y="579"/>
                    <a:pt x="287" y="579"/>
                  </a:cubicBezTo>
                  <a:cubicBezTo>
                    <a:pt x="287" y="577"/>
                    <a:pt x="287" y="577"/>
                    <a:pt x="287" y="577"/>
                  </a:cubicBezTo>
                  <a:cubicBezTo>
                    <a:pt x="309" y="564"/>
                    <a:pt x="309" y="564"/>
                    <a:pt x="309" y="564"/>
                  </a:cubicBezTo>
                  <a:cubicBezTo>
                    <a:pt x="316" y="560"/>
                    <a:pt x="319" y="551"/>
                    <a:pt x="316" y="544"/>
                  </a:cubicBezTo>
                  <a:cubicBezTo>
                    <a:pt x="312" y="534"/>
                    <a:pt x="312" y="534"/>
                    <a:pt x="312" y="534"/>
                  </a:cubicBezTo>
                  <a:cubicBezTo>
                    <a:pt x="334" y="525"/>
                    <a:pt x="334" y="525"/>
                    <a:pt x="334" y="525"/>
                  </a:cubicBezTo>
                  <a:cubicBezTo>
                    <a:pt x="340" y="522"/>
                    <a:pt x="344" y="517"/>
                    <a:pt x="344" y="510"/>
                  </a:cubicBezTo>
                  <a:cubicBezTo>
                    <a:pt x="344" y="458"/>
                    <a:pt x="344" y="458"/>
                    <a:pt x="344" y="458"/>
                  </a:cubicBezTo>
                  <a:cubicBezTo>
                    <a:pt x="348" y="460"/>
                    <a:pt x="348" y="460"/>
                    <a:pt x="348" y="460"/>
                  </a:cubicBezTo>
                  <a:cubicBezTo>
                    <a:pt x="351" y="462"/>
                    <a:pt x="355" y="462"/>
                    <a:pt x="359" y="462"/>
                  </a:cubicBezTo>
                  <a:cubicBezTo>
                    <a:pt x="404" y="451"/>
                    <a:pt x="404" y="451"/>
                    <a:pt x="404" y="451"/>
                  </a:cubicBezTo>
                  <a:cubicBezTo>
                    <a:pt x="408" y="450"/>
                    <a:pt x="412" y="446"/>
                    <a:pt x="414" y="442"/>
                  </a:cubicBezTo>
                  <a:cubicBezTo>
                    <a:pt x="446" y="376"/>
                    <a:pt x="446" y="376"/>
                    <a:pt x="446" y="376"/>
                  </a:cubicBezTo>
                  <a:cubicBezTo>
                    <a:pt x="448" y="370"/>
                    <a:pt x="448" y="364"/>
                    <a:pt x="444" y="359"/>
                  </a:cubicBezTo>
                  <a:cubicBezTo>
                    <a:pt x="424" y="333"/>
                    <a:pt x="424" y="333"/>
                    <a:pt x="424" y="333"/>
                  </a:cubicBezTo>
                  <a:cubicBezTo>
                    <a:pt x="420" y="329"/>
                    <a:pt x="414" y="326"/>
                    <a:pt x="408" y="328"/>
                  </a:cubicBezTo>
                  <a:cubicBezTo>
                    <a:pt x="374" y="336"/>
                    <a:pt x="374" y="336"/>
                    <a:pt x="374" y="336"/>
                  </a:cubicBezTo>
                  <a:cubicBezTo>
                    <a:pt x="359" y="320"/>
                    <a:pt x="359" y="320"/>
                    <a:pt x="359" y="320"/>
                  </a:cubicBezTo>
                  <a:cubicBezTo>
                    <a:pt x="359" y="298"/>
                    <a:pt x="359" y="298"/>
                    <a:pt x="359" y="298"/>
                  </a:cubicBezTo>
                  <a:cubicBezTo>
                    <a:pt x="359" y="294"/>
                    <a:pt x="358" y="291"/>
                    <a:pt x="357" y="289"/>
                  </a:cubicBezTo>
                  <a:cubicBezTo>
                    <a:pt x="344" y="270"/>
                    <a:pt x="344" y="270"/>
                    <a:pt x="344" y="270"/>
                  </a:cubicBezTo>
                  <a:cubicBezTo>
                    <a:pt x="358" y="226"/>
                    <a:pt x="358" y="226"/>
                    <a:pt x="358" y="226"/>
                  </a:cubicBezTo>
                  <a:cubicBezTo>
                    <a:pt x="383" y="176"/>
                    <a:pt x="383" y="176"/>
                    <a:pt x="383" y="176"/>
                  </a:cubicBezTo>
                  <a:cubicBezTo>
                    <a:pt x="384" y="175"/>
                    <a:pt x="384" y="173"/>
                    <a:pt x="384" y="171"/>
                  </a:cubicBezTo>
                  <a:cubicBezTo>
                    <a:pt x="394" y="118"/>
                    <a:pt x="394" y="118"/>
                    <a:pt x="394" y="118"/>
                  </a:cubicBezTo>
                  <a:cubicBezTo>
                    <a:pt x="394" y="114"/>
                    <a:pt x="394" y="110"/>
                    <a:pt x="392" y="107"/>
                  </a:cubicBezTo>
                  <a:cubicBezTo>
                    <a:pt x="376" y="78"/>
                    <a:pt x="376" y="78"/>
                    <a:pt x="376" y="78"/>
                  </a:cubicBezTo>
                  <a:cubicBezTo>
                    <a:pt x="383" y="58"/>
                    <a:pt x="383" y="58"/>
                    <a:pt x="383" y="58"/>
                  </a:cubicBezTo>
                  <a:cubicBezTo>
                    <a:pt x="401" y="24"/>
                    <a:pt x="401" y="24"/>
                    <a:pt x="401" y="24"/>
                  </a:cubicBezTo>
                  <a:cubicBezTo>
                    <a:pt x="405" y="16"/>
                    <a:pt x="402" y="7"/>
                    <a:pt x="394" y="2"/>
                  </a:cubicBezTo>
                  <a:cubicBezTo>
                    <a:pt x="389" y="0"/>
                    <a:pt x="382" y="0"/>
                    <a:pt x="377" y="4"/>
                  </a:cubicBezTo>
                  <a:cubicBezTo>
                    <a:pt x="321" y="44"/>
                    <a:pt x="321" y="44"/>
                    <a:pt x="321" y="44"/>
                  </a:cubicBezTo>
                  <a:cubicBezTo>
                    <a:pt x="291" y="44"/>
                    <a:pt x="291" y="44"/>
                    <a:pt x="291" y="44"/>
                  </a:cubicBezTo>
                  <a:cubicBezTo>
                    <a:pt x="286" y="44"/>
                    <a:pt x="281" y="46"/>
                    <a:pt x="278" y="51"/>
                  </a:cubicBezTo>
                  <a:cubicBezTo>
                    <a:pt x="214" y="146"/>
                    <a:pt x="214" y="146"/>
                    <a:pt x="214" y="146"/>
                  </a:cubicBezTo>
                  <a:cubicBezTo>
                    <a:pt x="164" y="172"/>
                    <a:pt x="164" y="172"/>
                    <a:pt x="164" y="172"/>
                  </a:cubicBezTo>
                  <a:cubicBezTo>
                    <a:pt x="149" y="172"/>
                    <a:pt x="149" y="172"/>
                    <a:pt x="149" y="172"/>
                  </a:cubicBezTo>
                  <a:cubicBezTo>
                    <a:pt x="113" y="178"/>
                    <a:pt x="113" y="178"/>
                    <a:pt x="113" y="178"/>
                  </a:cubicBezTo>
                  <a:cubicBezTo>
                    <a:pt x="101" y="173"/>
                    <a:pt x="101" y="173"/>
                    <a:pt x="101" y="173"/>
                  </a:cubicBezTo>
                  <a:cubicBezTo>
                    <a:pt x="94" y="171"/>
                    <a:pt x="87" y="173"/>
                    <a:pt x="83" y="178"/>
                  </a:cubicBezTo>
                  <a:cubicBezTo>
                    <a:pt x="30" y="242"/>
                    <a:pt x="30" y="242"/>
                    <a:pt x="30" y="242"/>
                  </a:cubicBezTo>
                  <a:cubicBezTo>
                    <a:pt x="28" y="244"/>
                    <a:pt x="27" y="246"/>
                    <a:pt x="26" y="249"/>
                  </a:cubicBezTo>
                  <a:cubicBezTo>
                    <a:pt x="6" y="354"/>
                    <a:pt x="6" y="354"/>
                    <a:pt x="6" y="354"/>
                  </a:cubicBezTo>
                  <a:cubicBezTo>
                    <a:pt x="3" y="446"/>
                    <a:pt x="3" y="446"/>
                    <a:pt x="3" y="446"/>
                  </a:cubicBezTo>
                  <a:cubicBezTo>
                    <a:pt x="6" y="547"/>
                    <a:pt x="6" y="547"/>
                    <a:pt x="6" y="547"/>
                  </a:cubicBezTo>
                  <a:cubicBezTo>
                    <a:pt x="0" y="586"/>
                    <a:pt x="0" y="586"/>
                    <a:pt x="0" y="586"/>
                  </a:cubicBezTo>
                  <a:cubicBezTo>
                    <a:pt x="0" y="589"/>
                    <a:pt x="0" y="593"/>
                    <a:pt x="2" y="596"/>
                  </a:cubicBezTo>
                  <a:cubicBezTo>
                    <a:pt x="30" y="642"/>
                    <a:pt x="30" y="642"/>
                    <a:pt x="30" y="642"/>
                  </a:cubicBezTo>
                  <a:cubicBezTo>
                    <a:pt x="31" y="645"/>
                    <a:pt x="33" y="647"/>
                    <a:pt x="35" y="648"/>
                  </a:cubicBezTo>
                  <a:cubicBezTo>
                    <a:pt x="80" y="674"/>
                    <a:pt x="80" y="674"/>
                    <a:pt x="80" y="674"/>
                  </a:cubicBezTo>
                  <a:cubicBezTo>
                    <a:pt x="71" y="765"/>
                    <a:pt x="71" y="765"/>
                    <a:pt x="71" y="765"/>
                  </a:cubicBezTo>
                  <a:cubicBezTo>
                    <a:pt x="70" y="773"/>
                    <a:pt x="76" y="781"/>
                    <a:pt x="85" y="782"/>
                  </a:cubicBezTo>
                  <a:cubicBezTo>
                    <a:pt x="172" y="795"/>
                    <a:pt x="172" y="795"/>
                    <a:pt x="172" y="795"/>
                  </a:cubicBezTo>
                  <a:cubicBezTo>
                    <a:pt x="186" y="806"/>
                    <a:pt x="186" y="806"/>
                    <a:pt x="186" y="806"/>
                  </a:cubicBezTo>
                  <a:cubicBezTo>
                    <a:pt x="191" y="809"/>
                    <a:pt x="197" y="810"/>
                    <a:pt x="202" y="807"/>
                  </a:cubicBezTo>
                  <a:cubicBezTo>
                    <a:pt x="231" y="795"/>
                    <a:pt x="231" y="795"/>
                    <a:pt x="231" y="795"/>
                  </a:cubicBezTo>
                  <a:cubicBezTo>
                    <a:pt x="304" y="785"/>
                    <a:pt x="304" y="785"/>
                    <a:pt x="304" y="785"/>
                  </a:cubicBezTo>
                  <a:cubicBezTo>
                    <a:pt x="309" y="784"/>
                    <a:pt x="314" y="781"/>
                    <a:pt x="316" y="776"/>
                  </a:cubicBezTo>
                  <a:cubicBezTo>
                    <a:pt x="319" y="771"/>
                    <a:pt x="318" y="765"/>
                    <a:pt x="315" y="760"/>
                  </a:cubicBezTo>
                  <a:cubicBezTo>
                    <a:pt x="288" y="717"/>
                    <a:pt x="288" y="717"/>
                    <a:pt x="288" y="717"/>
                  </a:cubicBezTo>
                  <a:cubicBezTo>
                    <a:pt x="350" y="754"/>
                    <a:pt x="350" y="754"/>
                    <a:pt x="350" y="754"/>
                  </a:cubicBezTo>
                  <a:cubicBezTo>
                    <a:pt x="369" y="766"/>
                    <a:pt x="369" y="766"/>
                    <a:pt x="369" y="766"/>
                  </a:cubicBezTo>
                  <a:cubicBezTo>
                    <a:pt x="376" y="771"/>
                    <a:pt x="386" y="770"/>
                    <a:pt x="391" y="762"/>
                  </a:cubicBezTo>
                  <a:cubicBezTo>
                    <a:pt x="425" y="715"/>
                    <a:pt x="425" y="715"/>
                    <a:pt x="425" y="715"/>
                  </a:cubicBezTo>
                  <a:cubicBezTo>
                    <a:pt x="427" y="712"/>
                    <a:pt x="427" y="709"/>
                    <a:pt x="427" y="706"/>
                  </a:cubicBezTo>
                  <a:close/>
                  <a:moveTo>
                    <a:pt x="283" y="635"/>
                  </a:moveTo>
                  <a:cubicBezTo>
                    <a:pt x="260" y="602"/>
                    <a:pt x="260" y="602"/>
                    <a:pt x="260" y="602"/>
                  </a:cubicBezTo>
                  <a:cubicBezTo>
                    <a:pt x="255" y="595"/>
                    <a:pt x="245" y="593"/>
                    <a:pt x="238" y="598"/>
                  </a:cubicBezTo>
                  <a:cubicBezTo>
                    <a:pt x="233" y="601"/>
                    <a:pt x="230" y="606"/>
                    <a:pt x="231" y="612"/>
                  </a:cubicBezTo>
                  <a:cubicBezTo>
                    <a:pt x="231" y="680"/>
                    <a:pt x="231" y="680"/>
                    <a:pt x="231" y="680"/>
                  </a:cubicBezTo>
                  <a:cubicBezTo>
                    <a:pt x="215" y="693"/>
                    <a:pt x="215" y="693"/>
                    <a:pt x="215" y="693"/>
                  </a:cubicBezTo>
                  <a:cubicBezTo>
                    <a:pt x="211" y="696"/>
                    <a:pt x="209" y="701"/>
                    <a:pt x="209" y="706"/>
                  </a:cubicBezTo>
                  <a:cubicBezTo>
                    <a:pt x="209" y="740"/>
                    <a:pt x="209" y="740"/>
                    <a:pt x="209" y="740"/>
                  </a:cubicBezTo>
                  <a:cubicBezTo>
                    <a:pt x="209" y="746"/>
                    <a:pt x="213" y="752"/>
                    <a:pt x="219" y="754"/>
                  </a:cubicBezTo>
                  <a:cubicBezTo>
                    <a:pt x="224" y="757"/>
                    <a:pt x="231" y="756"/>
                    <a:pt x="236" y="751"/>
                  </a:cubicBezTo>
                  <a:cubicBezTo>
                    <a:pt x="252" y="735"/>
                    <a:pt x="252" y="735"/>
                    <a:pt x="252" y="735"/>
                  </a:cubicBezTo>
                  <a:cubicBezTo>
                    <a:pt x="260" y="735"/>
                    <a:pt x="260" y="735"/>
                    <a:pt x="260" y="735"/>
                  </a:cubicBezTo>
                  <a:cubicBezTo>
                    <a:pt x="273" y="756"/>
                    <a:pt x="273" y="756"/>
                    <a:pt x="273" y="756"/>
                  </a:cubicBezTo>
                  <a:cubicBezTo>
                    <a:pt x="222" y="763"/>
                    <a:pt x="222" y="763"/>
                    <a:pt x="222" y="763"/>
                  </a:cubicBezTo>
                  <a:cubicBezTo>
                    <a:pt x="218" y="764"/>
                    <a:pt x="218" y="764"/>
                    <a:pt x="218" y="764"/>
                  </a:cubicBezTo>
                  <a:cubicBezTo>
                    <a:pt x="196" y="774"/>
                    <a:pt x="196" y="774"/>
                    <a:pt x="196" y="774"/>
                  </a:cubicBezTo>
                  <a:cubicBezTo>
                    <a:pt x="185" y="766"/>
                    <a:pt x="185" y="766"/>
                    <a:pt x="185" y="766"/>
                  </a:cubicBezTo>
                  <a:cubicBezTo>
                    <a:pt x="183" y="765"/>
                    <a:pt x="181" y="764"/>
                    <a:pt x="178" y="763"/>
                  </a:cubicBezTo>
                  <a:cubicBezTo>
                    <a:pt x="102" y="752"/>
                    <a:pt x="102" y="752"/>
                    <a:pt x="102" y="752"/>
                  </a:cubicBezTo>
                  <a:cubicBezTo>
                    <a:pt x="110" y="667"/>
                    <a:pt x="110" y="667"/>
                    <a:pt x="110" y="667"/>
                  </a:cubicBezTo>
                  <a:cubicBezTo>
                    <a:pt x="111" y="660"/>
                    <a:pt x="108" y="654"/>
                    <a:pt x="102" y="651"/>
                  </a:cubicBezTo>
                  <a:cubicBezTo>
                    <a:pt x="53" y="622"/>
                    <a:pt x="53" y="622"/>
                    <a:pt x="53" y="622"/>
                  </a:cubicBezTo>
                  <a:cubicBezTo>
                    <a:pt x="33" y="585"/>
                    <a:pt x="33" y="585"/>
                    <a:pt x="33" y="585"/>
                  </a:cubicBezTo>
                  <a:cubicBezTo>
                    <a:pt x="39" y="549"/>
                    <a:pt x="39" y="549"/>
                    <a:pt x="39" y="549"/>
                  </a:cubicBezTo>
                  <a:cubicBezTo>
                    <a:pt x="35" y="446"/>
                    <a:pt x="35" y="446"/>
                    <a:pt x="35" y="446"/>
                  </a:cubicBezTo>
                  <a:cubicBezTo>
                    <a:pt x="38" y="357"/>
                    <a:pt x="38" y="357"/>
                    <a:pt x="38" y="357"/>
                  </a:cubicBezTo>
                  <a:cubicBezTo>
                    <a:pt x="58" y="259"/>
                    <a:pt x="58" y="259"/>
                    <a:pt x="58" y="259"/>
                  </a:cubicBezTo>
                  <a:cubicBezTo>
                    <a:pt x="101" y="207"/>
                    <a:pt x="101" y="207"/>
                    <a:pt x="101" y="207"/>
                  </a:cubicBezTo>
                  <a:cubicBezTo>
                    <a:pt x="107" y="210"/>
                    <a:pt x="107" y="210"/>
                    <a:pt x="107" y="210"/>
                  </a:cubicBezTo>
                  <a:cubicBezTo>
                    <a:pt x="110" y="211"/>
                    <a:pt x="112" y="211"/>
                    <a:pt x="115" y="210"/>
                  </a:cubicBezTo>
                  <a:cubicBezTo>
                    <a:pt x="150" y="204"/>
                    <a:pt x="150" y="204"/>
                    <a:pt x="150" y="204"/>
                  </a:cubicBezTo>
                  <a:cubicBezTo>
                    <a:pt x="168" y="204"/>
                    <a:pt x="168" y="204"/>
                    <a:pt x="168" y="204"/>
                  </a:cubicBezTo>
                  <a:cubicBezTo>
                    <a:pt x="171" y="204"/>
                    <a:pt x="173" y="204"/>
                    <a:pt x="176" y="202"/>
                  </a:cubicBezTo>
                  <a:cubicBezTo>
                    <a:pt x="233" y="173"/>
                    <a:pt x="233" y="173"/>
                    <a:pt x="233" y="173"/>
                  </a:cubicBezTo>
                  <a:cubicBezTo>
                    <a:pt x="236" y="171"/>
                    <a:pt x="238" y="169"/>
                    <a:pt x="239" y="167"/>
                  </a:cubicBezTo>
                  <a:cubicBezTo>
                    <a:pt x="300" y="76"/>
                    <a:pt x="300" y="76"/>
                    <a:pt x="300" y="76"/>
                  </a:cubicBezTo>
                  <a:cubicBezTo>
                    <a:pt x="327" y="76"/>
                    <a:pt x="327" y="76"/>
                    <a:pt x="327" y="76"/>
                  </a:cubicBezTo>
                  <a:cubicBezTo>
                    <a:pt x="330" y="76"/>
                    <a:pt x="333" y="75"/>
                    <a:pt x="336" y="73"/>
                  </a:cubicBezTo>
                  <a:cubicBezTo>
                    <a:pt x="345" y="66"/>
                    <a:pt x="345" y="66"/>
                    <a:pt x="345" y="66"/>
                  </a:cubicBezTo>
                  <a:cubicBezTo>
                    <a:pt x="343" y="73"/>
                    <a:pt x="343" y="73"/>
                    <a:pt x="343" y="73"/>
                  </a:cubicBezTo>
                  <a:cubicBezTo>
                    <a:pt x="341" y="78"/>
                    <a:pt x="341" y="83"/>
                    <a:pt x="344" y="87"/>
                  </a:cubicBezTo>
                  <a:cubicBezTo>
                    <a:pt x="361" y="118"/>
                    <a:pt x="361" y="118"/>
                    <a:pt x="361" y="118"/>
                  </a:cubicBezTo>
                  <a:cubicBezTo>
                    <a:pt x="353" y="164"/>
                    <a:pt x="353" y="164"/>
                    <a:pt x="353" y="164"/>
                  </a:cubicBezTo>
                  <a:cubicBezTo>
                    <a:pt x="327" y="214"/>
                    <a:pt x="327" y="214"/>
                    <a:pt x="327" y="214"/>
                  </a:cubicBezTo>
                  <a:cubicBezTo>
                    <a:pt x="311" y="268"/>
                    <a:pt x="311" y="268"/>
                    <a:pt x="311" y="268"/>
                  </a:cubicBezTo>
                  <a:cubicBezTo>
                    <a:pt x="310" y="273"/>
                    <a:pt x="311" y="278"/>
                    <a:pt x="313" y="282"/>
                  </a:cubicBezTo>
                  <a:cubicBezTo>
                    <a:pt x="327" y="302"/>
                    <a:pt x="327" y="302"/>
                    <a:pt x="327" y="302"/>
                  </a:cubicBezTo>
                  <a:cubicBezTo>
                    <a:pt x="327" y="328"/>
                    <a:pt x="327" y="328"/>
                    <a:pt x="327" y="328"/>
                  </a:cubicBezTo>
                  <a:cubicBezTo>
                    <a:pt x="327" y="332"/>
                    <a:pt x="329" y="336"/>
                    <a:pt x="332" y="339"/>
                  </a:cubicBezTo>
                  <a:cubicBezTo>
                    <a:pt x="357" y="366"/>
                    <a:pt x="357" y="366"/>
                    <a:pt x="357" y="366"/>
                  </a:cubicBezTo>
                  <a:cubicBezTo>
                    <a:pt x="361" y="370"/>
                    <a:pt x="367" y="372"/>
                    <a:pt x="373" y="370"/>
                  </a:cubicBezTo>
                  <a:cubicBezTo>
                    <a:pt x="406" y="362"/>
                    <a:pt x="406" y="362"/>
                    <a:pt x="406" y="362"/>
                  </a:cubicBezTo>
                  <a:cubicBezTo>
                    <a:pt x="413" y="372"/>
                    <a:pt x="413" y="372"/>
                    <a:pt x="413" y="372"/>
                  </a:cubicBezTo>
                  <a:cubicBezTo>
                    <a:pt x="389" y="422"/>
                    <a:pt x="389" y="422"/>
                    <a:pt x="389" y="422"/>
                  </a:cubicBezTo>
                  <a:cubicBezTo>
                    <a:pt x="357" y="430"/>
                    <a:pt x="357" y="430"/>
                    <a:pt x="357" y="430"/>
                  </a:cubicBezTo>
                  <a:cubicBezTo>
                    <a:pt x="334" y="417"/>
                    <a:pt x="334" y="417"/>
                    <a:pt x="334" y="417"/>
                  </a:cubicBezTo>
                  <a:cubicBezTo>
                    <a:pt x="326" y="413"/>
                    <a:pt x="316" y="416"/>
                    <a:pt x="312" y="424"/>
                  </a:cubicBezTo>
                  <a:cubicBezTo>
                    <a:pt x="311" y="427"/>
                    <a:pt x="310" y="429"/>
                    <a:pt x="310" y="432"/>
                  </a:cubicBezTo>
                  <a:cubicBezTo>
                    <a:pt x="310" y="499"/>
                    <a:pt x="310" y="499"/>
                    <a:pt x="310" y="499"/>
                  </a:cubicBezTo>
                  <a:cubicBezTo>
                    <a:pt x="286" y="510"/>
                    <a:pt x="286" y="510"/>
                    <a:pt x="286" y="510"/>
                  </a:cubicBezTo>
                  <a:cubicBezTo>
                    <a:pt x="278" y="513"/>
                    <a:pt x="274" y="523"/>
                    <a:pt x="277" y="531"/>
                  </a:cubicBezTo>
                  <a:cubicBezTo>
                    <a:pt x="281" y="542"/>
                    <a:pt x="281" y="542"/>
                    <a:pt x="281" y="542"/>
                  </a:cubicBezTo>
                  <a:cubicBezTo>
                    <a:pt x="263" y="554"/>
                    <a:pt x="263" y="554"/>
                    <a:pt x="263" y="554"/>
                  </a:cubicBezTo>
                  <a:cubicBezTo>
                    <a:pt x="258" y="557"/>
                    <a:pt x="255" y="562"/>
                    <a:pt x="255" y="568"/>
                  </a:cubicBezTo>
                  <a:cubicBezTo>
                    <a:pt x="255" y="588"/>
                    <a:pt x="255" y="588"/>
                    <a:pt x="255" y="588"/>
                  </a:cubicBezTo>
                  <a:cubicBezTo>
                    <a:pt x="255" y="595"/>
                    <a:pt x="259" y="600"/>
                    <a:pt x="264" y="603"/>
                  </a:cubicBezTo>
                  <a:cubicBezTo>
                    <a:pt x="285" y="613"/>
                    <a:pt x="285" y="613"/>
                    <a:pt x="285" y="613"/>
                  </a:cubicBezTo>
                  <a:cubicBezTo>
                    <a:pt x="288" y="615"/>
                    <a:pt x="293" y="615"/>
                    <a:pt x="296" y="614"/>
                  </a:cubicBezTo>
                  <a:cubicBezTo>
                    <a:pt x="326" y="605"/>
                    <a:pt x="326" y="605"/>
                    <a:pt x="326" y="605"/>
                  </a:cubicBezTo>
                  <a:cubicBezTo>
                    <a:pt x="349" y="614"/>
                    <a:pt x="349" y="614"/>
                    <a:pt x="349" y="614"/>
                  </a:cubicBezTo>
                  <a:cubicBezTo>
                    <a:pt x="351" y="614"/>
                    <a:pt x="353" y="615"/>
                    <a:pt x="355" y="615"/>
                  </a:cubicBezTo>
                  <a:cubicBezTo>
                    <a:pt x="372" y="615"/>
                    <a:pt x="372" y="615"/>
                    <a:pt x="372" y="615"/>
                  </a:cubicBezTo>
                  <a:cubicBezTo>
                    <a:pt x="372" y="615"/>
                    <a:pt x="372" y="615"/>
                    <a:pt x="372" y="615"/>
                  </a:cubicBezTo>
                  <a:cubicBezTo>
                    <a:pt x="370" y="621"/>
                    <a:pt x="371" y="628"/>
                    <a:pt x="376" y="632"/>
                  </a:cubicBezTo>
                  <a:cubicBezTo>
                    <a:pt x="396" y="651"/>
                    <a:pt x="396" y="651"/>
                    <a:pt x="396" y="651"/>
                  </a:cubicBezTo>
                  <a:cubicBezTo>
                    <a:pt x="396" y="700"/>
                    <a:pt x="396" y="700"/>
                    <a:pt x="396" y="700"/>
                  </a:cubicBezTo>
                  <a:cubicBezTo>
                    <a:pt x="374" y="730"/>
                    <a:pt x="374" y="730"/>
                    <a:pt x="374" y="730"/>
                  </a:cubicBezTo>
                  <a:cubicBezTo>
                    <a:pt x="288" y="678"/>
                    <a:pt x="288" y="678"/>
                    <a:pt x="288" y="678"/>
                  </a:cubicBezTo>
                  <a:cubicBezTo>
                    <a:pt x="288" y="645"/>
                    <a:pt x="288" y="645"/>
                    <a:pt x="288" y="645"/>
                  </a:cubicBezTo>
                  <a:cubicBezTo>
                    <a:pt x="287" y="641"/>
                    <a:pt x="286" y="638"/>
                    <a:pt x="284" y="635"/>
                  </a:cubicBezTo>
                  <a:lnTo>
                    <a:pt x="283" y="635"/>
                  </a:lnTo>
                  <a:close/>
                  <a:moveTo>
                    <a:pt x="254" y="703"/>
                  </a:moveTo>
                  <a:cubicBezTo>
                    <a:pt x="258" y="700"/>
                    <a:pt x="258" y="700"/>
                    <a:pt x="258" y="700"/>
                  </a:cubicBezTo>
                  <a:cubicBezTo>
                    <a:pt x="258" y="700"/>
                    <a:pt x="259" y="699"/>
                    <a:pt x="259" y="699"/>
                  </a:cubicBezTo>
                  <a:cubicBezTo>
                    <a:pt x="260" y="700"/>
                    <a:pt x="261" y="701"/>
                    <a:pt x="262" y="702"/>
                  </a:cubicBezTo>
                  <a:cubicBezTo>
                    <a:pt x="265" y="703"/>
                    <a:pt x="265" y="703"/>
                    <a:pt x="265" y="703"/>
                  </a:cubicBezTo>
                  <a:lnTo>
                    <a:pt x="254" y="7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3" name="Group 4">
            <a:extLst>
              <a:ext uri="{FF2B5EF4-FFF2-40B4-BE49-F238E27FC236}">
                <a16:creationId xmlns:a16="http://schemas.microsoft.com/office/drawing/2014/main" id="{A9ECBBF1-2638-441F-8EB8-6AADC667996E}"/>
              </a:ext>
            </a:extLst>
          </p:cNvPr>
          <p:cNvGrpSpPr>
            <a:grpSpLocks noChangeAspect="1"/>
          </p:cNvGrpSpPr>
          <p:nvPr/>
        </p:nvGrpSpPr>
        <p:grpSpPr bwMode="auto">
          <a:xfrm>
            <a:off x="982817" y="3613856"/>
            <a:ext cx="447480" cy="432050"/>
            <a:chOff x="373" y="380"/>
            <a:chExt cx="406" cy="392"/>
          </a:xfrm>
        </p:grpSpPr>
        <p:sp>
          <p:nvSpPr>
            <p:cNvPr id="44" name="Freeform 5">
              <a:extLst>
                <a:ext uri="{FF2B5EF4-FFF2-40B4-BE49-F238E27FC236}">
                  <a16:creationId xmlns:a16="http://schemas.microsoft.com/office/drawing/2014/main" id="{984A0DF2-924E-4F07-906B-969AF9803AA8}"/>
                </a:ext>
              </a:extLst>
            </p:cNvPr>
            <p:cNvSpPr>
              <a:spLocks noEditPoints="1"/>
            </p:cNvSpPr>
            <p:nvPr/>
          </p:nvSpPr>
          <p:spPr bwMode="auto">
            <a:xfrm>
              <a:off x="534" y="383"/>
              <a:ext cx="85" cy="84"/>
            </a:xfrm>
            <a:custGeom>
              <a:avLst/>
              <a:gdLst>
                <a:gd name="T0" fmla="*/ 185 w 185"/>
                <a:gd name="T1" fmla="*/ 93 h 185"/>
                <a:gd name="T2" fmla="*/ 93 w 185"/>
                <a:gd name="T3" fmla="*/ 0 h 185"/>
                <a:gd name="T4" fmla="*/ 0 w 185"/>
                <a:gd name="T5" fmla="*/ 93 h 185"/>
                <a:gd name="T6" fmla="*/ 93 w 185"/>
                <a:gd name="T7" fmla="*/ 185 h 185"/>
                <a:gd name="T8" fmla="*/ 93 w 185"/>
                <a:gd name="T9" fmla="*/ 185 h 185"/>
                <a:gd name="T10" fmla="*/ 185 w 185"/>
                <a:gd name="T11" fmla="*/ 93 h 185"/>
                <a:gd name="T12" fmla="*/ 19 w 185"/>
                <a:gd name="T13" fmla="*/ 93 h 185"/>
                <a:gd name="T14" fmla="*/ 93 w 185"/>
                <a:gd name="T15" fmla="*/ 19 h 185"/>
                <a:gd name="T16" fmla="*/ 166 w 185"/>
                <a:gd name="T17" fmla="*/ 93 h 185"/>
                <a:gd name="T18" fmla="*/ 93 w 185"/>
                <a:gd name="T19" fmla="*/ 166 h 185"/>
                <a:gd name="T20" fmla="*/ 19 w 185"/>
                <a:gd name="T21" fmla="*/ 93 h 185"/>
                <a:gd name="T22" fmla="*/ 19 w 185"/>
                <a:gd name="T23"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85">
                  <a:moveTo>
                    <a:pt x="185" y="93"/>
                  </a:moveTo>
                  <a:cubicBezTo>
                    <a:pt x="185" y="42"/>
                    <a:pt x="144" y="0"/>
                    <a:pt x="93" y="0"/>
                  </a:cubicBezTo>
                  <a:cubicBezTo>
                    <a:pt x="41" y="0"/>
                    <a:pt x="0" y="42"/>
                    <a:pt x="0" y="93"/>
                  </a:cubicBezTo>
                  <a:cubicBezTo>
                    <a:pt x="0" y="144"/>
                    <a:pt x="41" y="185"/>
                    <a:pt x="93" y="185"/>
                  </a:cubicBezTo>
                  <a:cubicBezTo>
                    <a:pt x="93" y="185"/>
                    <a:pt x="93" y="185"/>
                    <a:pt x="93" y="185"/>
                  </a:cubicBezTo>
                  <a:cubicBezTo>
                    <a:pt x="144" y="185"/>
                    <a:pt x="185" y="144"/>
                    <a:pt x="185" y="93"/>
                  </a:cubicBezTo>
                  <a:close/>
                  <a:moveTo>
                    <a:pt x="19" y="93"/>
                  </a:moveTo>
                  <a:cubicBezTo>
                    <a:pt x="19" y="52"/>
                    <a:pt x="52" y="19"/>
                    <a:pt x="93" y="19"/>
                  </a:cubicBezTo>
                  <a:cubicBezTo>
                    <a:pt x="133" y="19"/>
                    <a:pt x="166" y="52"/>
                    <a:pt x="166" y="93"/>
                  </a:cubicBezTo>
                  <a:cubicBezTo>
                    <a:pt x="166" y="133"/>
                    <a:pt x="133" y="166"/>
                    <a:pt x="93" y="166"/>
                  </a:cubicBezTo>
                  <a:cubicBezTo>
                    <a:pt x="52" y="166"/>
                    <a:pt x="19" y="133"/>
                    <a:pt x="19" y="93"/>
                  </a:cubicBezTo>
                  <a:cubicBezTo>
                    <a:pt x="19" y="93"/>
                    <a:pt x="19" y="93"/>
                    <a:pt x="19"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7D0CF843-DAD2-4491-80CC-453D2C14BB83}"/>
                </a:ext>
              </a:extLst>
            </p:cNvPr>
            <p:cNvSpPr>
              <a:spLocks noEditPoints="1"/>
            </p:cNvSpPr>
            <p:nvPr/>
          </p:nvSpPr>
          <p:spPr bwMode="auto">
            <a:xfrm>
              <a:off x="531" y="380"/>
              <a:ext cx="91" cy="90"/>
            </a:xfrm>
            <a:custGeom>
              <a:avLst/>
              <a:gdLst>
                <a:gd name="T0" fmla="*/ 100 w 199"/>
                <a:gd name="T1" fmla="*/ 199 h 199"/>
                <a:gd name="T2" fmla="*/ 0 w 199"/>
                <a:gd name="T3" fmla="*/ 100 h 199"/>
                <a:gd name="T4" fmla="*/ 99 w 199"/>
                <a:gd name="T5" fmla="*/ 0 h 199"/>
                <a:gd name="T6" fmla="*/ 199 w 199"/>
                <a:gd name="T7" fmla="*/ 99 h 199"/>
                <a:gd name="T8" fmla="*/ 199 w 199"/>
                <a:gd name="T9" fmla="*/ 100 h 199"/>
                <a:gd name="T10" fmla="*/ 100 w 199"/>
                <a:gd name="T11" fmla="*/ 199 h 199"/>
                <a:gd name="T12" fmla="*/ 100 w 199"/>
                <a:gd name="T13" fmla="*/ 13 h 199"/>
                <a:gd name="T14" fmla="*/ 13 w 199"/>
                <a:gd name="T15" fmla="*/ 99 h 199"/>
                <a:gd name="T16" fmla="*/ 99 w 199"/>
                <a:gd name="T17" fmla="*/ 186 h 199"/>
                <a:gd name="T18" fmla="*/ 186 w 199"/>
                <a:gd name="T19" fmla="*/ 100 h 199"/>
                <a:gd name="T20" fmla="*/ 186 w 199"/>
                <a:gd name="T21" fmla="*/ 99 h 199"/>
                <a:gd name="T22" fmla="*/ 100 w 199"/>
                <a:gd name="T23" fmla="*/ 13 h 199"/>
                <a:gd name="T24" fmla="*/ 100 w 199"/>
                <a:gd name="T25" fmla="*/ 179 h 199"/>
                <a:gd name="T26" fmla="*/ 20 w 199"/>
                <a:gd name="T27" fmla="*/ 99 h 199"/>
                <a:gd name="T28" fmla="*/ 100 w 199"/>
                <a:gd name="T29" fmla="*/ 19 h 199"/>
                <a:gd name="T30" fmla="*/ 180 w 199"/>
                <a:gd name="T31" fmla="*/ 99 h 199"/>
                <a:gd name="T32" fmla="*/ 100 w 199"/>
                <a:gd name="T33" fmla="*/ 179 h 199"/>
                <a:gd name="T34" fmla="*/ 100 w 199"/>
                <a:gd name="T35" fmla="*/ 33 h 199"/>
                <a:gd name="T36" fmla="*/ 33 w 199"/>
                <a:gd name="T37" fmla="*/ 100 h 199"/>
                <a:gd name="T38" fmla="*/ 100 w 199"/>
                <a:gd name="T39" fmla="*/ 167 h 199"/>
                <a:gd name="T40" fmla="*/ 167 w 199"/>
                <a:gd name="T41" fmla="*/ 100 h 199"/>
                <a:gd name="T42" fmla="*/ 100 w 199"/>
                <a:gd name="T43" fmla="*/ 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9" h="199">
                  <a:moveTo>
                    <a:pt x="100" y="199"/>
                  </a:moveTo>
                  <a:cubicBezTo>
                    <a:pt x="45" y="199"/>
                    <a:pt x="1" y="155"/>
                    <a:pt x="0" y="100"/>
                  </a:cubicBezTo>
                  <a:cubicBezTo>
                    <a:pt x="0" y="45"/>
                    <a:pt x="45" y="1"/>
                    <a:pt x="99" y="0"/>
                  </a:cubicBezTo>
                  <a:cubicBezTo>
                    <a:pt x="154" y="0"/>
                    <a:pt x="199" y="45"/>
                    <a:pt x="199" y="99"/>
                  </a:cubicBezTo>
                  <a:cubicBezTo>
                    <a:pt x="199" y="100"/>
                    <a:pt x="199" y="100"/>
                    <a:pt x="199" y="100"/>
                  </a:cubicBezTo>
                  <a:cubicBezTo>
                    <a:pt x="199" y="154"/>
                    <a:pt x="154" y="199"/>
                    <a:pt x="100" y="199"/>
                  </a:cubicBezTo>
                  <a:close/>
                  <a:moveTo>
                    <a:pt x="100" y="13"/>
                  </a:moveTo>
                  <a:cubicBezTo>
                    <a:pt x="52" y="13"/>
                    <a:pt x="13" y="52"/>
                    <a:pt x="13" y="99"/>
                  </a:cubicBezTo>
                  <a:cubicBezTo>
                    <a:pt x="13" y="147"/>
                    <a:pt x="52" y="186"/>
                    <a:pt x="99" y="186"/>
                  </a:cubicBezTo>
                  <a:cubicBezTo>
                    <a:pt x="147" y="186"/>
                    <a:pt x="186" y="147"/>
                    <a:pt x="186" y="100"/>
                  </a:cubicBezTo>
                  <a:cubicBezTo>
                    <a:pt x="186" y="100"/>
                    <a:pt x="186" y="100"/>
                    <a:pt x="186" y="99"/>
                  </a:cubicBezTo>
                  <a:cubicBezTo>
                    <a:pt x="186" y="52"/>
                    <a:pt x="147" y="13"/>
                    <a:pt x="100" y="13"/>
                  </a:cubicBezTo>
                  <a:close/>
                  <a:moveTo>
                    <a:pt x="100" y="179"/>
                  </a:moveTo>
                  <a:cubicBezTo>
                    <a:pt x="56" y="179"/>
                    <a:pt x="20" y="144"/>
                    <a:pt x="20" y="99"/>
                  </a:cubicBezTo>
                  <a:cubicBezTo>
                    <a:pt x="20" y="55"/>
                    <a:pt x="56" y="19"/>
                    <a:pt x="100" y="19"/>
                  </a:cubicBezTo>
                  <a:cubicBezTo>
                    <a:pt x="144" y="19"/>
                    <a:pt x="180" y="55"/>
                    <a:pt x="180" y="99"/>
                  </a:cubicBezTo>
                  <a:cubicBezTo>
                    <a:pt x="180" y="144"/>
                    <a:pt x="144" y="179"/>
                    <a:pt x="100" y="179"/>
                  </a:cubicBezTo>
                  <a:close/>
                  <a:moveTo>
                    <a:pt x="100" y="33"/>
                  </a:moveTo>
                  <a:cubicBezTo>
                    <a:pt x="63" y="33"/>
                    <a:pt x="33" y="63"/>
                    <a:pt x="33" y="100"/>
                  </a:cubicBezTo>
                  <a:cubicBezTo>
                    <a:pt x="33" y="137"/>
                    <a:pt x="63" y="167"/>
                    <a:pt x="100" y="167"/>
                  </a:cubicBezTo>
                  <a:cubicBezTo>
                    <a:pt x="137" y="167"/>
                    <a:pt x="167" y="137"/>
                    <a:pt x="167" y="100"/>
                  </a:cubicBezTo>
                  <a:cubicBezTo>
                    <a:pt x="167" y="63"/>
                    <a:pt x="137" y="33"/>
                    <a:pt x="10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8A3F82CD-E4DB-4676-9D67-C427957808CE}"/>
                </a:ext>
              </a:extLst>
            </p:cNvPr>
            <p:cNvSpPr>
              <a:spLocks noEditPoints="1"/>
            </p:cNvSpPr>
            <p:nvPr/>
          </p:nvSpPr>
          <p:spPr bwMode="auto">
            <a:xfrm>
              <a:off x="517" y="482"/>
              <a:ext cx="119" cy="74"/>
            </a:xfrm>
            <a:custGeom>
              <a:avLst/>
              <a:gdLst>
                <a:gd name="T0" fmla="*/ 261 w 261"/>
                <a:gd name="T1" fmla="*/ 73 h 161"/>
                <a:gd name="T2" fmla="*/ 187 w 261"/>
                <a:gd name="T3" fmla="*/ 0 h 161"/>
                <a:gd name="T4" fmla="*/ 74 w 261"/>
                <a:gd name="T5" fmla="*/ 0 h 161"/>
                <a:gd name="T6" fmla="*/ 0 w 261"/>
                <a:gd name="T7" fmla="*/ 73 h 161"/>
                <a:gd name="T8" fmla="*/ 0 w 261"/>
                <a:gd name="T9" fmla="*/ 151 h 161"/>
                <a:gd name="T10" fmla="*/ 10 w 261"/>
                <a:gd name="T11" fmla="*/ 161 h 161"/>
                <a:gd name="T12" fmla="*/ 10 w 261"/>
                <a:gd name="T13" fmla="*/ 161 h 161"/>
                <a:gd name="T14" fmla="*/ 251 w 261"/>
                <a:gd name="T15" fmla="*/ 161 h 161"/>
                <a:gd name="T16" fmla="*/ 261 w 261"/>
                <a:gd name="T17" fmla="*/ 151 h 161"/>
                <a:gd name="T18" fmla="*/ 261 w 261"/>
                <a:gd name="T19" fmla="*/ 151 h 161"/>
                <a:gd name="T20" fmla="*/ 261 w 261"/>
                <a:gd name="T21" fmla="*/ 73 h 161"/>
                <a:gd name="T22" fmla="*/ 241 w 261"/>
                <a:gd name="T23" fmla="*/ 141 h 161"/>
                <a:gd name="T24" fmla="*/ 20 w 261"/>
                <a:gd name="T25" fmla="*/ 141 h 161"/>
                <a:gd name="T26" fmla="*/ 20 w 261"/>
                <a:gd name="T27" fmla="*/ 73 h 161"/>
                <a:gd name="T28" fmla="*/ 74 w 261"/>
                <a:gd name="T29" fmla="*/ 19 h 161"/>
                <a:gd name="T30" fmla="*/ 187 w 261"/>
                <a:gd name="T31" fmla="*/ 19 h 161"/>
                <a:gd name="T32" fmla="*/ 241 w 261"/>
                <a:gd name="T33" fmla="*/ 73 h 161"/>
                <a:gd name="T34" fmla="*/ 241 w 261"/>
                <a:gd name="T35"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161">
                  <a:moveTo>
                    <a:pt x="261" y="73"/>
                  </a:moveTo>
                  <a:cubicBezTo>
                    <a:pt x="261" y="32"/>
                    <a:pt x="228" y="0"/>
                    <a:pt x="187" y="0"/>
                  </a:cubicBezTo>
                  <a:cubicBezTo>
                    <a:pt x="74" y="0"/>
                    <a:pt x="74" y="0"/>
                    <a:pt x="74" y="0"/>
                  </a:cubicBezTo>
                  <a:cubicBezTo>
                    <a:pt x="33" y="0"/>
                    <a:pt x="1" y="32"/>
                    <a:pt x="0" y="73"/>
                  </a:cubicBezTo>
                  <a:cubicBezTo>
                    <a:pt x="0" y="151"/>
                    <a:pt x="0" y="151"/>
                    <a:pt x="0" y="151"/>
                  </a:cubicBezTo>
                  <a:cubicBezTo>
                    <a:pt x="0" y="156"/>
                    <a:pt x="5" y="161"/>
                    <a:pt x="10" y="161"/>
                  </a:cubicBezTo>
                  <a:cubicBezTo>
                    <a:pt x="10" y="161"/>
                    <a:pt x="10" y="161"/>
                    <a:pt x="10" y="161"/>
                  </a:cubicBezTo>
                  <a:cubicBezTo>
                    <a:pt x="251" y="161"/>
                    <a:pt x="251" y="161"/>
                    <a:pt x="251" y="161"/>
                  </a:cubicBezTo>
                  <a:cubicBezTo>
                    <a:pt x="257" y="161"/>
                    <a:pt x="261" y="156"/>
                    <a:pt x="261" y="151"/>
                  </a:cubicBezTo>
                  <a:cubicBezTo>
                    <a:pt x="261" y="151"/>
                    <a:pt x="261" y="151"/>
                    <a:pt x="261" y="151"/>
                  </a:cubicBezTo>
                  <a:lnTo>
                    <a:pt x="261" y="73"/>
                  </a:lnTo>
                  <a:close/>
                  <a:moveTo>
                    <a:pt x="241" y="141"/>
                  </a:moveTo>
                  <a:cubicBezTo>
                    <a:pt x="20" y="141"/>
                    <a:pt x="20" y="141"/>
                    <a:pt x="20" y="141"/>
                  </a:cubicBezTo>
                  <a:cubicBezTo>
                    <a:pt x="20" y="73"/>
                    <a:pt x="20" y="73"/>
                    <a:pt x="20" y="73"/>
                  </a:cubicBezTo>
                  <a:cubicBezTo>
                    <a:pt x="20" y="43"/>
                    <a:pt x="44" y="19"/>
                    <a:pt x="74" y="19"/>
                  </a:cubicBezTo>
                  <a:cubicBezTo>
                    <a:pt x="187" y="19"/>
                    <a:pt x="187" y="19"/>
                    <a:pt x="187" y="19"/>
                  </a:cubicBezTo>
                  <a:cubicBezTo>
                    <a:pt x="217" y="19"/>
                    <a:pt x="241" y="43"/>
                    <a:pt x="241" y="73"/>
                  </a:cubicBezTo>
                  <a:lnTo>
                    <a:pt x="241"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24387041-8DC3-4577-9A3B-D5BA6DB16C92}"/>
                </a:ext>
              </a:extLst>
            </p:cNvPr>
            <p:cNvSpPr>
              <a:spLocks noEditPoints="1"/>
            </p:cNvSpPr>
            <p:nvPr/>
          </p:nvSpPr>
          <p:spPr bwMode="auto">
            <a:xfrm>
              <a:off x="514" y="479"/>
              <a:ext cx="125" cy="80"/>
            </a:xfrm>
            <a:custGeom>
              <a:avLst/>
              <a:gdLst>
                <a:gd name="T0" fmla="*/ 257 w 274"/>
                <a:gd name="T1" fmla="*/ 174 h 174"/>
                <a:gd name="T2" fmla="*/ 16 w 274"/>
                <a:gd name="T3" fmla="*/ 174 h 174"/>
                <a:gd name="T4" fmla="*/ 0 w 274"/>
                <a:gd name="T5" fmla="*/ 158 h 174"/>
                <a:gd name="T6" fmla="*/ 0 w 274"/>
                <a:gd name="T7" fmla="*/ 80 h 174"/>
                <a:gd name="T8" fmla="*/ 80 w 274"/>
                <a:gd name="T9" fmla="*/ 0 h 174"/>
                <a:gd name="T10" fmla="*/ 194 w 274"/>
                <a:gd name="T11" fmla="*/ 0 h 174"/>
                <a:gd name="T12" fmla="*/ 274 w 274"/>
                <a:gd name="T13" fmla="*/ 80 h 174"/>
                <a:gd name="T14" fmla="*/ 274 w 274"/>
                <a:gd name="T15" fmla="*/ 158 h 174"/>
                <a:gd name="T16" fmla="*/ 258 w 274"/>
                <a:gd name="T17" fmla="*/ 174 h 174"/>
                <a:gd name="T18" fmla="*/ 257 w 274"/>
                <a:gd name="T19" fmla="*/ 174 h 174"/>
                <a:gd name="T20" fmla="*/ 80 w 274"/>
                <a:gd name="T21" fmla="*/ 13 h 174"/>
                <a:gd name="T22" fmla="*/ 13 w 274"/>
                <a:gd name="T23" fmla="*/ 80 h 174"/>
                <a:gd name="T24" fmla="*/ 13 w 274"/>
                <a:gd name="T25" fmla="*/ 158 h 174"/>
                <a:gd name="T26" fmla="*/ 16 w 274"/>
                <a:gd name="T27" fmla="*/ 161 h 174"/>
                <a:gd name="T28" fmla="*/ 257 w 274"/>
                <a:gd name="T29" fmla="*/ 161 h 174"/>
                <a:gd name="T30" fmla="*/ 260 w 274"/>
                <a:gd name="T31" fmla="*/ 158 h 174"/>
                <a:gd name="T32" fmla="*/ 260 w 274"/>
                <a:gd name="T33" fmla="*/ 80 h 174"/>
                <a:gd name="T34" fmla="*/ 193 w 274"/>
                <a:gd name="T35" fmla="*/ 13 h 174"/>
                <a:gd name="T36" fmla="*/ 80 w 274"/>
                <a:gd name="T37" fmla="*/ 13 h 174"/>
                <a:gd name="T38" fmla="*/ 254 w 274"/>
                <a:gd name="T39" fmla="*/ 155 h 174"/>
                <a:gd name="T40" fmla="*/ 20 w 274"/>
                <a:gd name="T41" fmla="*/ 155 h 174"/>
                <a:gd name="T42" fmla="*/ 20 w 274"/>
                <a:gd name="T43" fmla="*/ 80 h 174"/>
                <a:gd name="T44" fmla="*/ 79 w 274"/>
                <a:gd name="T45" fmla="*/ 19 h 174"/>
                <a:gd name="T46" fmla="*/ 80 w 274"/>
                <a:gd name="T47" fmla="*/ 19 h 174"/>
                <a:gd name="T48" fmla="*/ 193 w 274"/>
                <a:gd name="T49" fmla="*/ 19 h 174"/>
                <a:gd name="T50" fmla="*/ 254 w 274"/>
                <a:gd name="T51" fmla="*/ 79 h 174"/>
                <a:gd name="T52" fmla="*/ 254 w 274"/>
                <a:gd name="T53" fmla="*/ 155 h 174"/>
                <a:gd name="T54" fmla="*/ 32 w 274"/>
                <a:gd name="T55" fmla="*/ 142 h 174"/>
                <a:gd name="T56" fmla="*/ 240 w 274"/>
                <a:gd name="T57" fmla="*/ 142 h 174"/>
                <a:gd name="T58" fmla="*/ 240 w 274"/>
                <a:gd name="T59" fmla="*/ 80 h 174"/>
                <a:gd name="T60" fmla="*/ 192 w 274"/>
                <a:gd name="T61" fmla="*/ 32 h 174"/>
                <a:gd name="T62" fmla="*/ 79 w 274"/>
                <a:gd name="T63" fmla="*/ 32 h 174"/>
                <a:gd name="T64" fmla="*/ 31 w 274"/>
                <a:gd name="T65" fmla="*/ 80 h 174"/>
                <a:gd name="T66" fmla="*/ 32 w 274"/>
                <a:gd name="T67"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174">
                  <a:moveTo>
                    <a:pt x="257" y="174"/>
                  </a:moveTo>
                  <a:cubicBezTo>
                    <a:pt x="16" y="174"/>
                    <a:pt x="16" y="174"/>
                    <a:pt x="16" y="174"/>
                  </a:cubicBezTo>
                  <a:cubicBezTo>
                    <a:pt x="7" y="174"/>
                    <a:pt x="0" y="167"/>
                    <a:pt x="0" y="158"/>
                  </a:cubicBezTo>
                  <a:cubicBezTo>
                    <a:pt x="0" y="80"/>
                    <a:pt x="0" y="80"/>
                    <a:pt x="0" y="80"/>
                  </a:cubicBezTo>
                  <a:cubicBezTo>
                    <a:pt x="0" y="36"/>
                    <a:pt x="36" y="0"/>
                    <a:pt x="80" y="0"/>
                  </a:cubicBezTo>
                  <a:cubicBezTo>
                    <a:pt x="194" y="0"/>
                    <a:pt x="194" y="0"/>
                    <a:pt x="194" y="0"/>
                  </a:cubicBezTo>
                  <a:cubicBezTo>
                    <a:pt x="238" y="0"/>
                    <a:pt x="274" y="36"/>
                    <a:pt x="274" y="80"/>
                  </a:cubicBezTo>
                  <a:cubicBezTo>
                    <a:pt x="274" y="158"/>
                    <a:pt x="274" y="158"/>
                    <a:pt x="274" y="158"/>
                  </a:cubicBezTo>
                  <a:cubicBezTo>
                    <a:pt x="274" y="167"/>
                    <a:pt x="267" y="174"/>
                    <a:pt x="258" y="174"/>
                  </a:cubicBezTo>
                  <a:cubicBezTo>
                    <a:pt x="258" y="174"/>
                    <a:pt x="257" y="174"/>
                    <a:pt x="257" y="174"/>
                  </a:cubicBezTo>
                  <a:close/>
                  <a:moveTo>
                    <a:pt x="80" y="13"/>
                  </a:moveTo>
                  <a:cubicBezTo>
                    <a:pt x="43" y="13"/>
                    <a:pt x="13" y="43"/>
                    <a:pt x="13" y="80"/>
                  </a:cubicBezTo>
                  <a:cubicBezTo>
                    <a:pt x="13" y="158"/>
                    <a:pt x="13" y="158"/>
                    <a:pt x="13" y="158"/>
                  </a:cubicBezTo>
                  <a:cubicBezTo>
                    <a:pt x="13" y="160"/>
                    <a:pt x="14" y="161"/>
                    <a:pt x="16" y="161"/>
                  </a:cubicBezTo>
                  <a:cubicBezTo>
                    <a:pt x="257" y="161"/>
                    <a:pt x="257" y="161"/>
                    <a:pt x="257" y="161"/>
                  </a:cubicBezTo>
                  <a:cubicBezTo>
                    <a:pt x="259" y="161"/>
                    <a:pt x="260" y="160"/>
                    <a:pt x="260" y="158"/>
                  </a:cubicBezTo>
                  <a:cubicBezTo>
                    <a:pt x="260" y="80"/>
                    <a:pt x="260" y="80"/>
                    <a:pt x="260" y="80"/>
                  </a:cubicBezTo>
                  <a:cubicBezTo>
                    <a:pt x="260" y="43"/>
                    <a:pt x="230" y="13"/>
                    <a:pt x="193" y="13"/>
                  </a:cubicBezTo>
                  <a:lnTo>
                    <a:pt x="80" y="13"/>
                  </a:lnTo>
                  <a:close/>
                  <a:moveTo>
                    <a:pt x="254" y="155"/>
                  </a:moveTo>
                  <a:cubicBezTo>
                    <a:pt x="20" y="155"/>
                    <a:pt x="20" y="155"/>
                    <a:pt x="20" y="155"/>
                  </a:cubicBezTo>
                  <a:cubicBezTo>
                    <a:pt x="20" y="80"/>
                    <a:pt x="20" y="80"/>
                    <a:pt x="20" y="80"/>
                  </a:cubicBezTo>
                  <a:cubicBezTo>
                    <a:pt x="19" y="47"/>
                    <a:pt x="46" y="19"/>
                    <a:pt x="79" y="19"/>
                  </a:cubicBezTo>
                  <a:cubicBezTo>
                    <a:pt x="79" y="19"/>
                    <a:pt x="80" y="19"/>
                    <a:pt x="80" y="19"/>
                  </a:cubicBezTo>
                  <a:cubicBezTo>
                    <a:pt x="193" y="19"/>
                    <a:pt x="193" y="19"/>
                    <a:pt x="193" y="19"/>
                  </a:cubicBezTo>
                  <a:cubicBezTo>
                    <a:pt x="227" y="19"/>
                    <a:pt x="254" y="46"/>
                    <a:pt x="254" y="79"/>
                  </a:cubicBezTo>
                  <a:lnTo>
                    <a:pt x="254" y="155"/>
                  </a:lnTo>
                  <a:close/>
                  <a:moveTo>
                    <a:pt x="32" y="142"/>
                  </a:moveTo>
                  <a:cubicBezTo>
                    <a:pt x="240" y="142"/>
                    <a:pt x="240" y="142"/>
                    <a:pt x="240" y="142"/>
                  </a:cubicBezTo>
                  <a:cubicBezTo>
                    <a:pt x="240" y="80"/>
                    <a:pt x="240" y="80"/>
                    <a:pt x="240" y="80"/>
                  </a:cubicBezTo>
                  <a:cubicBezTo>
                    <a:pt x="240" y="54"/>
                    <a:pt x="219" y="32"/>
                    <a:pt x="192" y="32"/>
                  </a:cubicBezTo>
                  <a:cubicBezTo>
                    <a:pt x="79" y="32"/>
                    <a:pt x="79" y="32"/>
                    <a:pt x="79" y="32"/>
                  </a:cubicBezTo>
                  <a:cubicBezTo>
                    <a:pt x="52" y="32"/>
                    <a:pt x="31" y="54"/>
                    <a:pt x="31" y="80"/>
                  </a:cubicBezTo>
                  <a:lnTo>
                    <a:pt x="3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9C922293-5531-414F-B730-CA086CBF0DA3}"/>
                </a:ext>
              </a:extLst>
            </p:cNvPr>
            <p:cNvSpPr>
              <a:spLocks noEditPoints="1"/>
            </p:cNvSpPr>
            <p:nvPr/>
          </p:nvSpPr>
          <p:spPr bwMode="auto">
            <a:xfrm>
              <a:off x="534" y="595"/>
              <a:ext cx="85" cy="85"/>
            </a:xfrm>
            <a:custGeom>
              <a:avLst/>
              <a:gdLst>
                <a:gd name="T0" fmla="*/ 185 w 185"/>
                <a:gd name="T1" fmla="*/ 93 h 186"/>
                <a:gd name="T2" fmla="*/ 92 w 185"/>
                <a:gd name="T3" fmla="*/ 0 h 186"/>
                <a:gd name="T4" fmla="*/ 0 w 185"/>
                <a:gd name="T5" fmla="*/ 93 h 186"/>
                <a:gd name="T6" fmla="*/ 93 w 185"/>
                <a:gd name="T7" fmla="*/ 186 h 186"/>
                <a:gd name="T8" fmla="*/ 185 w 185"/>
                <a:gd name="T9" fmla="*/ 93 h 186"/>
                <a:gd name="T10" fmla="*/ 19 w 185"/>
                <a:gd name="T11" fmla="*/ 93 h 186"/>
                <a:gd name="T12" fmla="*/ 93 w 185"/>
                <a:gd name="T13" fmla="*/ 20 h 186"/>
                <a:gd name="T14" fmla="*/ 166 w 185"/>
                <a:gd name="T15" fmla="*/ 93 h 186"/>
                <a:gd name="T16" fmla="*/ 93 w 185"/>
                <a:gd name="T17" fmla="*/ 166 h 186"/>
                <a:gd name="T18" fmla="*/ 19 w 185"/>
                <a:gd name="T19"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6">
                  <a:moveTo>
                    <a:pt x="185" y="93"/>
                  </a:moveTo>
                  <a:cubicBezTo>
                    <a:pt x="185" y="42"/>
                    <a:pt x="144" y="0"/>
                    <a:pt x="92" y="0"/>
                  </a:cubicBezTo>
                  <a:cubicBezTo>
                    <a:pt x="41" y="1"/>
                    <a:pt x="0" y="42"/>
                    <a:pt x="0" y="93"/>
                  </a:cubicBezTo>
                  <a:cubicBezTo>
                    <a:pt x="0" y="144"/>
                    <a:pt x="42" y="186"/>
                    <a:pt x="93" y="186"/>
                  </a:cubicBezTo>
                  <a:cubicBezTo>
                    <a:pt x="144" y="186"/>
                    <a:pt x="185" y="144"/>
                    <a:pt x="185" y="93"/>
                  </a:cubicBezTo>
                  <a:close/>
                  <a:moveTo>
                    <a:pt x="19" y="93"/>
                  </a:moveTo>
                  <a:cubicBezTo>
                    <a:pt x="19" y="52"/>
                    <a:pt x="52" y="20"/>
                    <a:pt x="93" y="20"/>
                  </a:cubicBezTo>
                  <a:cubicBezTo>
                    <a:pt x="133" y="20"/>
                    <a:pt x="166" y="52"/>
                    <a:pt x="166" y="93"/>
                  </a:cubicBezTo>
                  <a:cubicBezTo>
                    <a:pt x="166" y="133"/>
                    <a:pt x="133" y="166"/>
                    <a:pt x="93" y="166"/>
                  </a:cubicBezTo>
                  <a:cubicBezTo>
                    <a:pt x="52" y="166"/>
                    <a:pt x="19" y="133"/>
                    <a:pt x="19"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A48FA076-C7BF-4BDF-9E6C-09EB10DC157D}"/>
                </a:ext>
              </a:extLst>
            </p:cNvPr>
            <p:cNvSpPr>
              <a:spLocks noEditPoints="1"/>
            </p:cNvSpPr>
            <p:nvPr/>
          </p:nvSpPr>
          <p:spPr bwMode="auto">
            <a:xfrm>
              <a:off x="531" y="592"/>
              <a:ext cx="91" cy="91"/>
            </a:xfrm>
            <a:custGeom>
              <a:avLst/>
              <a:gdLst>
                <a:gd name="T0" fmla="*/ 100 w 199"/>
                <a:gd name="T1" fmla="*/ 198 h 198"/>
                <a:gd name="T2" fmla="*/ 0 w 199"/>
                <a:gd name="T3" fmla="*/ 99 h 198"/>
                <a:gd name="T4" fmla="*/ 99 w 199"/>
                <a:gd name="T5" fmla="*/ 0 h 198"/>
                <a:gd name="T6" fmla="*/ 199 w 199"/>
                <a:gd name="T7" fmla="*/ 99 h 198"/>
                <a:gd name="T8" fmla="*/ 199 w 199"/>
                <a:gd name="T9" fmla="*/ 99 h 198"/>
                <a:gd name="T10" fmla="*/ 100 w 199"/>
                <a:gd name="T11" fmla="*/ 198 h 198"/>
                <a:gd name="T12" fmla="*/ 100 w 199"/>
                <a:gd name="T13" fmla="*/ 13 h 198"/>
                <a:gd name="T14" fmla="*/ 13 w 199"/>
                <a:gd name="T15" fmla="*/ 99 h 198"/>
                <a:gd name="T16" fmla="*/ 99 w 199"/>
                <a:gd name="T17" fmla="*/ 185 h 198"/>
                <a:gd name="T18" fmla="*/ 186 w 199"/>
                <a:gd name="T19" fmla="*/ 99 h 198"/>
                <a:gd name="T20" fmla="*/ 186 w 199"/>
                <a:gd name="T21" fmla="*/ 99 h 198"/>
                <a:gd name="T22" fmla="*/ 100 w 199"/>
                <a:gd name="T23" fmla="*/ 13 h 198"/>
                <a:gd name="T24" fmla="*/ 100 w 199"/>
                <a:gd name="T25" fmla="*/ 179 h 198"/>
                <a:gd name="T26" fmla="*/ 20 w 199"/>
                <a:gd name="T27" fmla="*/ 99 h 198"/>
                <a:gd name="T28" fmla="*/ 100 w 199"/>
                <a:gd name="T29" fmla="*/ 19 h 198"/>
                <a:gd name="T30" fmla="*/ 180 w 199"/>
                <a:gd name="T31" fmla="*/ 99 h 198"/>
                <a:gd name="T32" fmla="*/ 100 w 199"/>
                <a:gd name="T33" fmla="*/ 179 h 198"/>
                <a:gd name="T34" fmla="*/ 100 w 199"/>
                <a:gd name="T35" fmla="*/ 32 h 198"/>
                <a:gd name="T36" fmla="*/ 33 w 199"/>
                <a:gd name="T37" fmla="*/ 99 h 198"/>
                <a:gd name="T38" fmla="*/ 100 w 199"/>
                <a:gd name="T39" fmla="*/ 166 h 198"/>
                <a:gd name="T40" fmla="*/ 167 w 199"/>
                <a:gd name="T41" fmla="*/ 99 h 198"/>
                <a:gd name="T42" fmla="*/ 100 w 199"/>
                <a:gd name="T43" fmla="*/ 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9" h="198">
                  <a:moveTo>
                    <a:pt x="100" y="198"/>
                  </a:moveTo>
                  <a:cubicBezTo>
                    <a:pt x="45" y="198"/>
                    <a:pt x="1" y="154"/>
                    <a:pt x="0" y="99"/>
                  </a:cubicBezTo>
                  <a:cubicBezTo>
                    <a:pt x="0" y="44"/>
                    <a:pt x="45" y="0"/>
                    <a:pt x="99" y="0"/>
                  </a:cubicBezTo>
                  <a:cubicBezTo>
                    <a:pt x="154" y="0"/>
                    <a:pt x="199" y="44"/>
                    <a:pt x="199" y="99"/>
                  </a:cubicBezTo>
                  <a:cubicBezTo>
                    <a:pt x="199" y="99"/>
                    <a:pt x="199" y="99"/>
                    <a:pt x="199" y="99"/>
                  </a:cubicBezTo>
                  <a:cubicBezTo>
                    <a:pt x="199" y="154"/>
                    <a:pt x="155" y="198"/>
                    <a:pt x="100" y="198"/>
                  </a:cubicBezTo>
                  <a:close/>
                  <a:moveTo>
                    <a:pt x="100" y="13"/>
                  </a:moveTo>
                  <a:cubicBezTo>
                    <a:pt x="52" y="13"/>
                    <a:pt x="13" y="51"/>
                    <a:pt x="13" y="99"/>
                  </a:cubicBezTo>
                  <a:cubicBezTo>
                    <a:pt x="13" y="147"/>
                    <a:pt x="52" y="185"/>
                    <a:pt x="99" y="185"/>
                  </a:cubicBezTo>
                  <a:cubicBezTo>
                    <a:pt x="147" y="186"/>
                    <a:pt x="186" y="147"/>
                    <a:pt x="186" y="99"/>
                  </a:cubicBezTo>
                  <a:cubicBezTo>
                    <a:pt x="186" y="99"/>
                    <a:pt x="186" y="99"/>
                    <a:pt x="186" y="99"/>
                  </a:cubicBezTo>
                  <a:cubicBezTo>
                    <a:pt x="186" y="51"/>
                    <a:pt x="147" y="13"/>
                    <a:pt x="100" y="13"/>
                  </a:cubicBezTo>
                  <a:close/>
                  <a:moveTo>
                    <a:pt x="100" y="179"/>
                  </a:moveTo>
                  <a:cubicBezTo>
                    <a:pt x="56" y="179"/>
                    <a:pt x="20" y="143"/>
                    <a:pt x="20" y="99"/>
                  </a:cubicBezTo>
                  <a:cubicBezTo>
                    <a:pt x="20" y="54"/>
                    <a:pt x="56" y="19"/>
                    <a:pt x="100" y="19"/>
                  </a:cubicBezTo>
                  <a:cubicBezTo>
                    <a:pt x="144" y="19"/>
                    <a:pt x="180" y="54"/>
                    <a:pt x="180" y="99"/>
                  </a:cubicBezTo>
                  <a:cubicBezTo>
                    <a:pt x="180" y="143"/>
                    <a:pt x="144" y="179"/>
                    <a:pt x="100" y="179"/>
                  </a:cubicBezTo>
                  <a:close/>
                  <a:moveTo>
                    <a:pt x="100" y="32"/>
                  </a:moveTo>
                  <a:cubicBezTo>
                    <a:pt x="63" y="32"/>
                    <a:pt x="33" y="62"/>
                    <a:pt x="33" y="99"/>
                  </a:cubicBezTo>
                  <a:cubicBezTo>
                    <a:pt x="33" y="136"/>
                    <a:pt x="63" y="166"/>
                    <a:pt x="100" y="166"/>
                  </a:cubicBezTo>
                  <a:cubicBezTo>
                    <a:pt x="137" y="166"/>
                    <a:pt x="167" y="136"/>
                    <a:pt x="167" y="99"/>
                  </a:cubicBezTo>
                  <a:cubicBezTo>
                    <a:pt x="167" y="62"/>
                    <a:pt x="137" y="32"/>
                    <a:pt x="100"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1">
              <a:extLst>
                <a:ext uri="{FF2B5EF4-FFF2-40B4-BE49-F238E27FC236}">
                  <a16:creationId xmlns:a16="http://schemas.microsoft.com/office/drawing/2014/main" id="{DD48BF89-F6DC-4654-89C6-78AAA64C9FF4}"/>
                </a:ext>
              </a:extLst>
            </p:cNvPr>
            <p:cNvSpPr>
              <a:spLocks noEditPoints="1"/>
            </p:cNvSpPr>
            <p:nvPr/>
          </p:nvSpPr>
          <p:spPr bwMode="auto">
            <a:xfrm>
              <a:off x="517" y="695"/>
              <a:ext cx="119" cy="73"/>
            </a:xfrm>
            <a:custGeom>
              <a:avLst/>
              <a:gdLst>
                <a:gd name="T0" fmla="*/ 0 w 261"/>
                <a:gd name="T1" fmla="*/ 73 h 161"/>
                <a:gd name="T2" fmla="*/ 0 w 261"/>
                <a:gd name="T3" fmla="*/ 151 h 161"/>
                <a:gd name="T4" fmla="*/ 10 w 261"/>
                <a:gd name="T5" fmla="*/ 161 h 161"/>
                <a:gd name="T6" fmla="*/ 10 w 261"/>
                <a:gd name="T7" fmla="*/ 161 h 161"/>
                <a:gd name="T8" fmla="*/ 251 w 261"/>
                <a:gd name="T9" fmla="*/ 161 h 161"/>
                <a:gd name="T10" fmla="*/ 261 w 261"/>
                <a:gd name="T11" fmla="*/ 151 h 161"/>
                <a:gd name="T12" fmla="*/ 261 w 261"/>
                <a:gd name="T13" fmla="*/ 151 h 161"/>
                <a:gd name="T14" fmla="*/ 261 w 261"/>
                <a:gd name="T15" fmla="*/ 73 h 161"/>
                <a:gd name="T16" fmla="*/ 187 w 261"/>
                <a:gd name="T17" fmla="*/ 0 h 161"/>
                <a:gd name="T18" fmla="*/ 74 w 261"/>
                <a:gd name="T19" fmla="*/ 0 h 161"/>
                <a:gd name="T20" fmla="*/ 0 w 261"/>
                <a:gd name="T21" fmla="*/ 73 h 161"/>
                <a:gd name="T22" fmla="*/ 74 w 261"/>
                <a:gd name="T23" fmla="*/ 19 h 161"/>
                <a:gd name="T24" fmla="*/ 187 w 261"/>
                <a:gd name="T25" fmla="*/ 19 h 161"/>
                <a:gd name="T26" fmla="*/ 241 w 261"/>
                <a:gd name="T27" fmla="*/ 73 h 161"/>
                <a:gd name="T28" fmla="*/ 241 w 261"/>
                <a:gd name="T29" fmla="*/ 142 h 161"/>
                <a:gd name="T30" fmla="*/ 20 w 261"/>
                <a:gd name="T31" fmla="*/ 142 h 161"/>
                <a:gd name="T32" fmla="*/ 20 w 261"/>
                <a:gd name="T33" fmla="*/ 73 h 161"/>
                <a:gd name="T34" fmla="*/ 74 w 261"/>
                <a:gd name="T35" fmla="*/ 1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161">
                  <a:moveTo>
                    <a:pt x="0" y="73"/>
                  </a:moveTo>
                  <a:cubicBezTo>
                    <a:pt x="0" y="151"/>
                    <a:pt x="0" y="151"/>
                    <a:pt x="0" y="151"/>
                  </a:cubicBezTo>
                  <a:cubicBezTo>
                    <a:pt x="0" y="157"/>
                    <a:pt x="5" y="161"/>
                    <a:pt x="10" y="161"/>
                  </a:cubicBezTo>
                  <a:cubicBezTo>
                    <a:pt x="10" y="161"/>
                    <a:pt x="10" y="161"/>
                    <a:pt x="10" y="161"/>
                  </a:cubicBezTo>
                  <a:cubicBezTo>
                    <a:pt x="251" y="161"/>
                    <a:pt x="251" y="161"/>
                    <a:pt x="251" y="161"/>
                  </a:cubicBezTo>
                  <a:cubicBezTo>
                    <a:pt x="257" y="161"/>
                    <a:pt x="261" y="157"/>
                    <a:pt x="261" y="151"/>
                  </a:cubicBezTo>
                  <a:cubicBezTo>
                    <a:pt x="261" y="151"/>
                    <a:pt x="261" y="151"/>
                    <a:pt x="261" y="151"/>
                  </a:cubicBezTo>
                  <a:cubicBezTo>
                    <a:pt x="261" y="73"/>
                    <a:pt x="261" y="73"/>
                    <a:pt x="261" y="73"/>
                  </a:cubicBezTo>
                  <a:cubicBezTo>
                    <a:pt x="261" y="33"/>
                    <a:pt x="228" y="0"/>
                    <a:pt x="187" y="0"/>
                  </a:cubicBezTo>
                  <a:cubicBezTo>
                    <a:pt x="74" y="0"/>
                    <a:pt x="74" y="0"/>
                    <a:pt x="74" y="0"/>
                  </a:cubicBezTo>
                  <a:cubicBezTo>
                    <a:pt x="33" y="0"/>
                    <a:pt x="1" y="33"/>
                    <a:pt x="0" y="73"/>
                  </a:cubicBezTo>
                  <a:close/>
                  <a:moveTo>
                    <a:pt x="74" y="19"/>
                  </a:moveTo>
                  <a:cubicBezTo>
                    <a:pt x="187" y="19"/>
                    <a:pt x="187" y="19"/>
                    <a:pt x="187" y="19"/>
                  </a:cubicBezTo>
                  <a:cubicBezTo>
                    <a:pt x="217" y="19"/>
                    <a:pt x="241" y="43"/>
                    <a:pt x="241" y="73"/>
                  </a:cubicBezTo>
                  <a:cubicBezTo>
                    <a:pt x="241" y="142"/>
                    <a:pt x="241" y="142"/>
                    <a:pt x="241" y="142"/>
                  </a:cubicBezTo>
                  <a:cubicBezTo>
                    <a:pt x="20" y="142"/>
                    <a:pt x="20" y="142"/>
                    <a:pt x="20" y="142"/>
                  </a:cubicBezTo>
                  <a:cubicBezTo>
                    <a:pt x="20" y="73"/>
                    <a:pt x="20" y="73"/>
                    <a:pt x="20" y="73"/>
                  </a:cubicBezTo>
                  <a:cubicBezTo>
                    <a:pt x="20" y="43"/>
                    <a:pt x="44" y="19"/>
                    <a:pt x="74"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2">
              <a:extLst>
                <a:ext uri="{FF2B5EF4-FFF2-40B4-BE49-F238E27FC236}">
                  <a16:creationId xmlns:a16="http://schemas.microsoft.com/office/drawing/2014/main" id="{D7F262FE-B00D-4C71-ADF3-57B45268DBED}"/>
                </a:ext>
              </a:extLst>
            </p:cNvPr>
            <p:cNvSpPr>
              <a:spLocks noEditPoints="1"/>
            </p:cNvSpPr>
            <p:nvPr/>
          </p:nvSpPr>
          <p:spPr bwMode="auto">
            <a:xfrm>
              <a:off x="514" y="692"/>
              <a:ext cx="125" cy="80"/>
            </a:xfrm>
            <a:custGeom>
              <a:avLst/>
              <a:gdLst>
                <a:gd name="T0" fmla="*/ 257 w 274"/>
                <a:gd name="T1" fmla="*/ 175 h 175"/>
                <a:gd name="T2" fmla="*/ 16 w 274"/>
                <a:gd name="T3" fmla="*/ 175 h 175"/>
                <a:gd name="T4" fmla="*/ 0 w 274"/>
                <a:gd name="T5" fmla="*/ 159 h 175"/>
                <a:gd name="T6" fmla="*/ 0 w 274"/>
                <a:gd name="T7" fmla="*/ 80 h 175"/>
                <a:gd name="T8" fmla="*/ 80 w 274"/>
                <a:gd name="T9" fmla="*/ 0 h 175"/>
                <a:gd name="T10" fmla="*/ 194 w 274"/>
                <a:gd name="T11" fmla="*/ 0 h 175"/>
                <a:gd name="T12" fmla="*/ 274 w 274"/>
                <a:gd name="T13" fmla="*/ 80 h 175"/>
                <a:gd name="T14" fmla="*/ 274 w 274"/>
                <a:gd name="T15" fmla="*/ 158 h 175"/>
                <a:gd name="T16" fmla="*/ 258 w 274"/>
                <a:gd name="T17" fmla="*/ 175 h 175"/>
                <a:gd name="T18" fmla="*/ 257 w 274"/>
                <a:gd name="T19" fmla="*/ 175 h 175"/>
                <a:gd name="T20" fmla="*/ 80 w 274"/>
                <a:gd name="T21" fmla="*/ 13 h 175"/>
                <a:gd name="T22" fmla="*/ 13 w 274"/>
                <a:gd name="T23" fmla="*/ 80 h 175"/>
                <a:gd name="T24" fmla="*/ 13 w 274"/>
                <a:gd name="T25" fmla="*/ 158 h 175"/>
                <a:gd name="T26" fmla="*/ 16 w 274"/>
                <a:gd name="T27" fmla="*/ 162 h 175"/>
                <a:gd name="T28" fmla="*/ 257 w 274"/>
                <a:gd name="T29" fmla="*/ 162 h 175"/>
                <a:gd name="T30" fmla="*/ 260 w 274"/>
                <a:gd name="T31" fmla="*/ 158 h 175"/>
                <a:gd name="T32" fmla="*/ 260 w 274"/>
                <a:gd name="T33" fmla="*/ 80 h 175"/>
                <a:gd name="T34" fmla="*/ 193 w 274"/>
                <a:gd name="T35" fmla="*/ 13 h 175"/>
                <a:gd name="T36" fmla="*/ 80 w 274"/>
                <a:gd name="T37" fmla="*/ 13 h 175"/>
                <a:gd name="T38" fmla="*/ 254 w 274"/>
                <a:gd name="T39" fmla="*/ 155 h 175"/>
                <a:gd name="T40" fmla="*/ 20 w 274"/>
                <a:gd name="T41" fmla="*/ 155 h 175"/>
                <a:gd name="T42" fmla="*/ 20 w 274"/>
                <a:gd name="T43" fmla="*/ 80 h 175"/>
                <a:gd name="T44" fmla="*/ 80 w 274"/>
                <a:gd name="T45" fmla="*/ 20 h 175"/>
                <a:gd name="T46" fmla="*/ 80 w 274"/>
                <a:gd name="T47" fmla="*/ 20 h 175"/>
                <a:gd name="T48" fmla="*/ 193 w 274"/>
                <a:gd name="T49" fmla="*/ 20 h 175"/>
                <a:gd name="T50" fmla="*/ 254 w 274"/>
                <a:gd name="T51" fmla="*/ 80 h 175"/>
                <a:gd name="T52" fmla="*/ 254 w 274"/>
                <a:gd name="T53" fmla="*/ 155 h 175"/>
                <a:gd name="T54" fmla="*/ 32 w 274"/>
                <a:gd name="T55" fmla="*/ 142 h 175"/>
                <a:gd name="T56" fmla="*/ 240 w 274"/>
                <a:gd name="T57" fmla="*/ 142 h 175"/>
                <a:gd name="T58" fmla="*/ 240 w 274"/>
                <a:gd name="T59" fmla="*/ 80 h 175"/>
                <a:gd name="T60" fmla="*/ 192 w 274"/>
                <a:gd name="T61" fmla="*/ 32 h 175"/>
                <a:gd name="T62" fmla="*/ 79 w 274"/>
                <a:gd name="T63" fmla="*/ 32 h 175"/>
                <a:gd name="T64" fmla="*/ 31 w 274"/>
                <a:gd name="T65" fmla="*/ 80 h 175"/>
                <a:gd name="T66" fmla="*/ 32 w 274"/>
                <a:gd name="T67" fmla="*/ 14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175">
                  <a:moveTo>
                    <a:pt x="257" y="175"/>
                  </a:moveTo>
                  <a:cubicBezTo>
                    <a:pt x="16" y="175"/>
                    <a:pt x="16" y="175"/>
                    <a:pt x="16" y="175"/>
                  </a:cubicBezTo>
                  <a:cubicBezTo>
                    <a:pt x="7" y="175"/>
                    <a:pt x="0" y="167"/>
                    <a:pt x="0" y="159"/>
                  </a:cubicBezTo>
                  <a:cubicBezTo>
                    <a:pt x="0" y="80"/>
                    <a:pt x="0" y="80"/>
                    <a:pt x="0" y="80"/>
                  </a:cubicBezTo>
                  <a:cubicBezTo>
                    <a:pt x="0" y="36"/>
                    <a:pt x="36" y="0"/>
                    <a:pt x="80" y="0"/>
                  </a:cubicBezTo>
                  <a:cubicBezTo>
                    <a:pt x="194" y="0"/>
                    <a:pt x="194" y="0"/>
                    <a:pt x="194" y="0"/>
                  </a:cubicBezTo>
                  <a:cubicBezTo>
                    <a:pt x="238" y="0"/>
                    <a:pt x="274" y="36"/>
                    <a:pt x="274" y="80"/>
                  </a:cubicBezTo>
                  <a:cubicBezTo>
                    <a:pt x="274" y="158"/>
                    <a:pt x="274" y="158"/>
                    <a:pt x="274" y="158"/>
                  </a:cubicBezTo>
                  <a:cubicBezTo>
                    <a:pt x="274" y="167"/>
                    <a:pt x="267" y="174"/>
                    <a:pt x="258" y="175"/>
                  </a:cubicBezTo>
                  <a:cubicBezTo>
                    <a:pt x="258" y="175"/>
                    <a:pt x="257" y="175"/>
                    <a:pt x="257" y="175"/>
                  </a:cubicBezTo>
                  <a:close/>
                  <a:moveTo>
                    <a:pt x="80" y="13"/>
                  </a:moveTo>
                  <a:cubicBezTo>
                    <a:pt x="43" y="13"/>
                    <a:pt x="13" y="43"/>
                    <a:pt x="13" y="80"/>
                  </a:cubicBezTo>
                  <a:cubicBezTo>
                    <a:pt x="13" y="158"/>
                    <a:pt x="13" y="158"/>
                    <a:pt x="13" y="158"/>
                  </a:cubicBezTo>
                  <a:cubicBezTo>
                    <a:pt x="13" y="160"/>
                    <a:pt x="14" y="162"/>
                    <a:pt x="16" y="162"/>
                  </a:cubicBezTo>
                  <a:cubicBezTo>
                    <a:pt x="257" y="162"/>
                    <a:pt x="257" y="162"/>
                    <a:pt x="257" y="162"/>
                  </a:cubicBezTo>
                  <a:cubicBezTo>
                    <a:pt x="259" y="162"/>
                    <a:pt x="260" y="160"/>
                    <a:pt x="260" y="158"/>
                  </a:cubicBezTo>
                  <a:cubicBezTo>
                    <a:pt x="260" y="80"/>
                    <a:pt x="260" y="80"/>
                    <a:pt x="260" y="80"/>
                  </a:cubicBezTo>
                  <a:cubicBezTo>
                    <a:pt x="260" y="43"/>
                    <a:pt x="230" y="13"/>
                    <a:pt x="193" y="13"/>
                  </a:cubicBezTo>
                  <a:lnTo>
                    <a:pt x="80" y="13"/>
                  </a:lnTo>
                  <a:close/>
                  <a:moveTo>
                    <a:pt x="254" y="155"/>
                  </a:moveTo>
                  <a:cubicBezTo>
                    <a:pt x="20" y="155"/>
                    <a:pt x="20" y="155"/>
                    <a:pt x="20" y="155"/>
                  </a:cubicBezTo>
                  <a:cubicBezTo>
                    <a:pt x="20" y="80"/>
                    <a:pt x="20" y="80"/>
                    <a:pt x="20" y="80"/>
                  </a:cubicBezTo>
                  <a:cubicBezTo>
                    <a:pt x="20" y="47"/>
                    <a:pt x="47" y="20"/>
                    <a:pt x="80" y="20"/>
                  </a:cubicBezTo>
                  <a:cubicBezTo>
                    <a:pt x="80" y="20"/>
                    <a:pt x="80" y="20"/>
                    <a:pt x="80" y="20"/>
                  </a:cubicBezTo>
                  <a:cubicBezTo>
                    <a:pt x="193" y="20"/>
                    <a:pt x="193" y="20"/>
                    <a:pt x="193" y="20"/>
                  </a:cubicBezTo>
                  <a:cubicBezTo>
                    <a:pt x="227" y="20"/>
                    <a:pt x="254" y="47"/>
                    <a:pt x="254" y="80"/>
                  </a:cubicBezTo>
                  <a:lnTo>
                    <a:pt x="254" y="155"/>
                  </a:lnTo>
                  <a:close/>
                  <a:moveTo>
                    <a:pt x="32" y="142"/>
                  </a:moveTo>
                  <a:cubicBezTo>
                    <a:pt x="240" y="142"/>
                    <a:pt x="240" y="142"/>
                    <a:pt x="240" y="142"/>
                  </a:cubicBezTo>
                  <a:cubicBezTo>
                    <a:pt x="240" y="80"/>
                    <a:pt x="240" y="80"/>
                    <a:pt x="240" y="80"/>
                  </a:cubicBezTo>
                  <a:cubicBezTo>
                    <a:pt x="240" y="54"/>
                    <a:pt x="219" y="32"/>
                    <a:pt x="192" y="32"/>
                  </a:cubicBezTo>
                  <a:cubicBezTo>
                    <a:pt x="79" y="32"/>
                    <a:pt x="79" y="32"/>
                    <a:pt x="79" y="32"/>
                  </a:cubicBezTo>
                  <a:cubicBezTo>
                    <a:pt x="52" y="32"/>
                    <a:pt x="31" y="54"/>
                    <a:pt x="31" y="80"/>
                  </a:cubicBezTo>
                  <a:lnTo>
                    <a:pt x="3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3">
              <a:extLst>
                <a:ext uri="{FF2B5EF4-FFF2-40B4-BE49-F238E27FC236}">
                  <a16:creationId xmlns:a16="http://schemas.microsoft.com/office/drawing/2014/main" id="{BCE5329A-86F8-49EB-891A-85B69953920E}"/>
                </a:ext>
              </a:extLst>
            </p:cNvPr>
            <p:cNvSpPr>
              <a:spLocks noEditPoints="1"/>
            </p:cNvSpPr>
            <p:nvPr/>
          </p:nvSpPr>
          <p:spPr bwMode="auto">
            <a:xfrm>
              <a:off x="394" y="501"/>
              <a:ext cx="85" cy="85"/>
            </a:xfrm>
            <a:custGeom>
              <a:avLst/>
              <a:gdLst>
                <a:gd name="T0" fmla="*/ 0 w 186"/>
                <a:gd name="T1" fmla="*/ 93 h 186"/>
                <a:gd name="T2" fmla="*/ 92 w 186"/>
                <a:gd name="T3" fmla="*/ 186 h 186"/>
                <a:gd name="T4" fmla="*/ 185 w 186"/>
                <a:gd name="T5" fmla="*/ 93 h 186"/>
                <a:gd name="T6" fmla="*/ 93 w 186"/>
                <a:gd name="T7" fmla="*/ 0 h 186"/>
                <a:gd name="T8" fmla="*/ 93 w 186"/>
                <a:gd name="T9" fmla="*/ 0 h 186"/>
                <a:gd name="T10" fmla="*/ 0 w 186"/>
                <a:gd name="T11" fmla="*/ 93 h 186"/>
                <a:gd name="T12" fmla="*/ 166 w 186"/>
                <a:gd name="T13" fmla="*/ 93 h 186"/>
                <a:gd name="T14" fmla="*/ 92 w 186"/>
                <a:gd name="T15" fmla="*/ 166 h 186"/>
                <a:gd name="T16" fmla="*/ 19 w 186"/>
                <a:gd name="T17" fmla="*/ 92 h 186"/>
                <a:gd name="T18" fmla="*/ 93 w 186"/>
                <a:gd name="T19" fmla="*/ 19 h 186"/>
                <a:gd name="T20" fmla="*/ 166 w 186"/>
                <a:gd name="T21" fmla="*/ 93 h 186"/>
                <a:gd name="T22" fmla="*/ 166 w 186"/>
                <a:gd name="T2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86">
                  <a:moveTo>
                    <a:pt x="0" y="93"/>
                  </a:moveTo>
                  <a:cubicBezTo>
                    <a:pt x="0" y="144"/>
                    <a:pt x="41" y="186"/>
                    <a:pt x="92" y="186"/>
                  </a:cubicBezTo>
                  <a:cubicBezTo>
                    <a:pt x="144" y="186"/>
                    <a:pt x="185" y="144"/>
                    <a:pt x="185" y="93"/>
                  </a:cubicBezTo>
                  <a:cubicBezTo>
                    <a:pt x="186" y="42"/>
                    <a:pt x="144" y="0"/>
                    <a:pt x="93" y="0"/>
                  </a:cubicBezTo>
                  <a:cubicBezTo>
                    <a:pt x="93" y="0"/>
                    <a:pt x="93" y="0"/>
                    <a:pt x="93" y="0"/>
                  </a:cubicBezTo>
                  <a:cubicBezTo>
                    <a:pt x="41" y="0"/>
                    <a:pt x="0" y="42"/>
                    <a:pt x="0" y="93"/>
                  </a:cubicBezTo>
                  <a:close/>
                  <a:moveTo>
                    <a:pt x="166" y="93"/>
                  </a:moveTo>
                  <a:cubicBezTo>
                    <a:pt x="166" y="133"/>
                    <a:pt x="133" y="166"/>
                    <a:pt x="92" y="166"/>
                  </a:cubicBezTo>
                  <a:cubicBezTo>
                    <a:pt x="52" y="165"/>
                    <a:pt x="19" y="132"/>
                    <a:pt x="19" y="92"/>
                  </a:cubicBezTo>
                  <a:cubicBezTo>
                    <a:pt x="20" y="51"/>
                    <a:pt x="53" y="19"/>
                    <a:pt x="93" y="19"/>
                  </a:cubicBezTo>
                  <a:cubicBezTo>
                    <a:pt x="133" y="19"/>
                    <a:pt x="166" y="52"/>
                    <a:pt x="166" y="93"/>
                  </a:cubicBezTo>
                  <a:cubicBezTo>
                    <a:pt x="166" y="93"/>
                    <a:pt x="166" y="93"/>
                    <a:pt x="166"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4">
              <a:extLst>
                <a:ext uri="{FF2B5EF4-FFF2-40B4-BE49-F238E27FC236}">
                  <a16:creationId xmlns:a16="http://schemas.microsoft.com/office/drawing/2014/main" id="{511B55F9-C066-4663-9029-9CD475DC3BC2}"/>
                </a:ext>
              </a:extLst>
            </p:cNvPr>
            <p:cNvSpPr>
              <a:spLocks noEditPoints="1"/>
            </p:cNvSpPr>
            <p:nvPr/>
          </p:nvSpPr>
          <p:spPr bwMode="auto">
            <a:xfrm>
              <a:off x="390" y="498"/>
              <a:ext cx="91" cy="91"/>
            </a:xfrm>
            <a:custGeom>
              <a:avLst/>
              <a:gdLst>
                <a:gd name="T0" fmla="*/ 100 w 199"/>
                <a:gd name="T1" fmla="*/ 199 h 199"/>
                <a:gd name="T2" fmla="*/ 0 w 199"/>
                <a:gd name="T3" fmla="*/ 100 h 199"/>
                <a:gd name="T4" fmla="*/ 99 w 199"/>
                <a:gd name="T5" fmla="*/ 1 h 199"/>
                <a:gd name="T6" fmla="*/ 199 w 199"/>
                <a:gd name="T7" fmla="*/ 99 h 199"/>
                <a:gd name="T8" fmla="*/ 199 w 199"/>
                <a:gd name="T9" fmla="*/ 100 h 199"/>
                <a:gd name="T10" fmla="*/ 100 w 199"/>
                <a:gd name="T11" fmla="*/ 199 h 199"/>
                <a:gd name="T12" fmla="*/ 100 w 199"/>
                <a:gd name="T13" fmla="*/ 14 h 199"/>
                <a:gd name="T14" fmla="*/ 13 w 199"/>
                <a:gd name="T15" fmla="*/ 100 h 199"/>
                <a:gd name="T16" fmla="*/ 100 w 199"/>
                <a:gd name="T17" fmla="*/ 186 h 199"/>
                <a:gd name="T18" fmla="*/ 186 w 199"/>
                <a:gd name="T19" fmla="*/ 100 h 199"/>
                <a:gd name="T20" fmla="*/ 186 w 199"/>
                <a:gd name="T21" fmla="*/ 100 h 199"/>
                <a:gd name="T22" fmla="*/ 100 w 199"/>
                <a:gd name="T23" fmla="*/ 14 h 199"/>
                <a:gd name="T24" fmla="*/ 100 w 199"/>
                <a:gd name="T25" fmla="*/ 179 h 199"/>
                <a:gd name="T26" fmla="*/ 20 w 199"/>
                <a:gd name="T27" fmla="*/ 99 h 199"/>
                <a:gd name="T28" fmla="*/ 100 w 199"/>
                <a:gd name="T29" fmla="*/ 19 h 199"/>
                <a:gd name="T30" fmla="*/ 180 w 199"/>
                <a:gd name="T31" fmla="*/ 99 h 199"/>
                <a:gd name="T32" fmla="*/ 100 w 199"/>
                <a:gd name="T33" fmla="*/ 179 h 199"/>
                <a:gd name="T34" fmla="*/ 100 w 199"/>
                <a:gd name="T35" fmla="*/ 33 h 199"/>
                <a:gd name="T36" fmla="*/ 33 w 199"/>
                <a:gd name="T37" fmla="*/ 100 h 199"/>
                <a:gd name="T38" fmla="*/ 100 w 199"/>
                <a:gd name="T39" fmla="*/ 167 h 199"/>
                <a:gd name="T40" fmla="*/ 167 w 199"/>
                <a:gd name="T41" fmla="*/ 100 h 199"/>
                <a:gd name="T42" fmla="*/ 100 w 199"/>
                <a:gd name="T43" fmla="*/ 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9" h="199">
                  <a:moveTo>
                    <a:pt x="100" y="199"/>
                  </a:moveTo>
                  <a:cubicBezTo>
                    <a:pt x="45" y="199"/>
                    <a:pt x="1" y="155"/>
                    <a:pt x="0" y="100"/>
                  </a:cubicBezTo>
                  <a:cubicBezTo>
                    <a:pt x="0" y="45"/>
                    <a:pt x="45" y="1"/>
                    <a:pt x="99" y="1"/>
                  </a:cubicBezTo>
                  <a:cubicBezTo>
                    <a:pt x="154" y="0"/>
                    <a:pt x="199" y="45"/>
                    <a:pt x="199" y="99"/>
                  </a:cubicBezTo>
                  <a:cubicBezTo>
                    <a:pt x="199" y="100"/>
                    <a:pt x="199" y="100"/>
                    <a:pt x="199" y="100"/>
                  </a:cubicBezTo>
                  <a:cubicBezTo>
                    <a:pt x="199" y="154"/>
                    <a:pt x="155" y="199"/>
                    <a:pt x="100" y="199"/>
                  </a:cubicBezTo>
                  <a:close/>
                  <a:moveTo>
                    <a:pt x="100" y="14"/>
                  </a:moveTo>
                  <a:cubicBezTo>
                    <a:pt x="52" y="13"/>
                    <a:pt x="13" y="52"/>
                    <a:pt x="13" y="100"/>
                  </a:cubicBezTo>
                  <a:cubicBezTo>
                    <a:pt x="13" y="148"/>
                    <a:pt x="52" y="186"/>
                    <a:pt x="100" y="186"/>
                  </a:cubicBezTo>
                  <a:cubicBezTo>
                    <a:pt x="147" y="186"/>
                    <a:pt x="186" y="148"/>
                    <a:pt x="186" y="100"/>
                  </a:cubicBezTo>
                  <a:cubicBezTo>
                    <a:pt x="186" y="100"/>
                    <a:pt x="186" y="100"/>
                    <a:pt x="186" y="100"/>
                  </a:cubicBezTo>
                  <a:cubicBezTo>
                    <a:pt x="186" y="52"/>
                    <a:pt x="148" y="14"/>
                    <a:pt x="100" y="14"/>
                  </a:cubicBezTo>
                  <a:close/>
                  <a:moveTo>
                    <a:pt x="100" y="179"/>
                  </a:moveTo>
                  <a:cubicBezTo>
                    <a:pt x="56" y="179"/>
                    <a:pt x="20" y="144"/>
                    <a:pt x="20" y="99"/>
                  </a:cubicBezTo>
                  <a:cubicBezTo>
                    <a:pt x="20" y="55"/>
                    <a:pt x="56" y="19"/>
                    <a:pt x="100" y="19"/>
                  </a:cubicBezTo>
                  <a:cubicBezTo>
                    <a:pt x="144" y="19"/>
                    <a:pt x="180" y="55"/>
                    <a:pt x="180" y="99"/>
                  </a:cubicBezTo>
                  <a:cubicBezTo>
                    <a:pt x="180" y="144"/>
                    <a:pt x="144" y="179"/>
                    <a:pt x="100" y="179"/>
                  </a:cubicBezTo>
                  <a:close/>
                  <a:moveTo>
                    <a:pt x="100" y="33"/>
                  </a:moveTo>
                  <a:cubicBezTo>
                    <a:pt x="63" y="33"/>
                    <a:pt x="33" y="63"/>
                    <a:pt x="33" y="100"/>
                  </a:cubicBezTo>
                  <a:cubicBezTo>
                    <a:pt x="33" y="137"/>
                    <a:pt x="63" y="167"/>
                    <a:pt x="100" y="167"/>
                  </a:cubicBezTo>
                  <a:cubicBezTo>
                    <a:pt x="137" y="167"/>
                    <a:pt x="167" y="137"/>
                    <a:pt x="167" y="100"/>
                  </a:cubicBezTo>
                  <a:cubicBezTo>
                    <a:pt x="167" y="63"/>
                    <a:pt x="137" y="33"/>
                    <a:pt x="10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5">
              <a:extLst>
                <a:ext uri="{FF2B5EF4-FFF2-40B4-BE49-F238E27FC236}">
                  <a16:creationId xmlns:a16="http://schemas.microsoft.com/office/drawing/2014/main" id="{C31418B5-9AB8-447C-A72F-548CC9EE470E}"/>
                </a:ext>
              </a:extLst>
            </p:cNvPr>
            <p:cNvSpPr>
              <a:spLocks noEditPoints="1"/>
            </p:cNvSpPr>
            <p:nvPr/>
          </p:nvSpPr>
          <p:spPr bwMode="auto">
            <a:xfrm>
              <a:off x="377" y="601"/>
              <a:ext cx="119" cy="73"/>
            </a:xfrm>
            <a:custGeom>
              <a:avLst/>
              <a:gdLst>
                <a:gd name="T0" fmla="*/ 9 w 260"/>
                <a:gd name="T1" fmla="*/ 161 h 161"/>
                <a:gd name="T2" fmla="*/ 250 w 260"/>
                <a:gd name="T3" fmla="*/ 161 h 161"/>
                <a:gd name="T4" fmla="*/ 260 w 260"/>
                <a:gd name="T5" fmla="*/ 151 h 161"/>
                <a:gd name="T6" fmla="*/ 260 w 260"/>
                <a:gd name="T7" fmla="*/ 73 h 161"/>
                <a:gd name="T8" fmla="*/ 187 w 260"/>
                <a:gd name="T9" fmla="*/ 0 h 161"/>
                <a:gd name="T10" fmla="*/ 187 w 260"/>
                <a:gd name="T11" fmla="*/ 0 h 161"/>
                <a:gd name="T12" fmla="*/ 73 w 260"/>
                <a:gd name="T13" fmla="*/ 0 h 161"/>
                <a:gd name="T14" fmla="*/ 0 w 260"/>
                <a:gd name="T15" fmla="*/ 73 h 161"/>
                <a:gd name="T16" fmla="*/ 0 w 260"/>
                <a:gd name="T17" fmla="*/ 73 h 161"/>
                <a:gd name="T18" fmla="*/ 0 w 260"/>
                <a:gd name="T19" fmla="*/ 151 h 161"/>
                <a:gd name="T20" fmla="*/ 9 w 260"/>
                <a:gd name="T21" fmla="*/ 161 h 161"/>
                <a:gd name="T22" fmla="*/ 19 w 260"/>
                <a:gd name="T23" fmla="*/ 73 h 161"/>
                <a:gd name="T24" fmla="*/ 73 w 260"/>
                <a:gd name="T25" fmla="*/ 19 h 161"/>
                <a:gd name="T26" fmla="*/ 187 w 260"/>
                <a:gd name="T27" fmla="*/ 19 h 161"/>
                <a:gd name="T28" fmla="*/ 241 w 260"/>
                <a:gd name="T29" fmla="*/ 73 h 161"/>
                <a:gd name="T30" fmla="*/ 241 w 260"/>
                <a:gd name="T31" fmla="*/ 142 h 161"/>
                <a:gd name="T32" fmla="*/ 19 w 260"/>
                <a:gd name="T33" fmla="*/ 142 h 161"/>
                <a:gd name="T34" fmla="*/ 19 w 260"/>
                <a:gd name="T35" fmla="*/ 7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1">
                  <a:moveTo>
                    <a:pt x="9" y="161"/>
                  </a:moveTo>
                  <a:cubicBezTo>
                    <a:pt x="250" y="161"/>
                    <a:pt x="250" y="161"/>
                    <a:pt x="250" y="161"/>
                  </a:cubicBezTo>
                  <a:cubicBezTo>
                    <a:pt x="256" y="161"/>
                    <a:pt x="260" y="157"/>
                    <a:pt x="260" y="151"/>
                  </a:cubicBezTo>
                  <a:cubicBezTo>
                    <a:pt x="260" y="73"/>
                    <a:pt x="260" y="73"/>
                    <a:pt x="260" y="73"/>
                  </a:cubicBezTo>
                  <a:cubicBezTo>
                    <a:pt x="260" y="33"/>
                    <a:pt x="227" y="0"/>
                    <a:pt x="187" y="0"/>
                  </a:cubicBezTo>
                  <a:cubicBezTo>
                    <a:pt x="187" y="0"/>
                    <a:pt x="187" y="0"/>
                    <a:pt x="187" y="0"/>
                  </a:cubicBezTo>
                  <a:cubicBezTo>
                    <a:pt x="73" y="0"/>
                    <a:pt x="73" y="0"/>
                    <a:pt x="73" y="0"/>
                  </a:cubicBezTo>
                  <a:cubicBezTo>
                    <a:pt x="33" y="0"/>
                    <a:pt x="0" y="33"/>
                    <a:pt x="0" y="73"/>
                  </a:cubicBezTo>
                  <a:cubicBezTo>
                    <a:pt x="0" y="73"/>
                    <a:pt x="0" y="73"/>
                    <a:pt x="0" y="73"/>
                  </a:cubicBezTo>
                  <a:cubicBezTo>
                    <a:pt x="0" y="151"/>
                    <a:pt x="0" y="151"/>
                    <a:pt x="0" y="151"/>
                  </a:cubicBezTo>
                  <a:cubicBezTo>
                    <a:pt x="0" y="157"/>
                    <a:pt x="4" y="161"/>
                    <a:pt x="9" y="161"/>
                  </a:cubicBezTo>
                  <a:close/>
                  <a:moveTo>
                    <a:pt x="19" y="73"/>
                  </a:moveTo>
                  <a:cubicBezTo>
                    <a:pt x="19" y="43"/>
                    <a:pt x="43" y="19"/>
                    <a:pt x="73" y="19"/>
                  </a:cubicBezTo>
                  <a:cubicBezTo>
                    <a:pt x="187" y="19"/>
                    <a:pt x="187" y="19"/>
                    <a:pt x="187" y="19"/>
                  </a:cubicBezTo>
                  <a:cubicBezTo>
                    <a:pt x="217" y="19"/>
                    <a:pt x="241" y="43"/>
                    <a:pt x="241" y="73"/>
                  </a:cubicBezTo>
                  <a:cubicBezTo>
                    <a:pt x="241" y="142"/>
                    <a:pt x="241" y="142"/>
                    <a:pt x="241" y="142"/>
                  </a:cubicBezTo>
                  <a:cubicBezTo>
                    <a:pt x="19" y="142"/>
                    <a:pt x="19" y="142"/>
                    <a:pt x="19" y="142"/>
                  </a:cubicBezTo>
                  <a:lnTo>
                    <a:pt x="19"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6">
              <a:extLst>
                <a:ext uri="{FF2B5EF4-FFF2-40B4-BE49-F238E27FC236}">
                  <a16:creationId xmlns:a16="http://schemas.microsoft.com/office/drawing/2014/main" id="{BA0C0B74-C1C5-482C-B05E-D850D05192C5}"/>
                </a:ext>
              </a:extLst>
            </p:cNvPr>
            <p:cNvSpPr>
              <a:spLocks noEditPoints="1"/>
            </p:cNvSpPr>
            <p:nvPr/>
          </p:nvSpPr>
          <p:spPr bwMode="auto">
            <a:xfrm>
              <a:off x="373" y="597"/>
              <a:ext cx="126" cy="80"/>
            </a:xfrm>
            <a:custGeom>
              <a:avLst/>
              <a:gdLst>
                <a:gd name="T0" fmla="*/ 257 w 274"/>
                <a:gd name="T1" fmla="*/ 174 h 174"/>
                <a:gd name="T2" fmla="*/ 16 w 274"/>
                <a:gd name="T3" fmla="*/ 174 h 174"/>
                <a:gd name="T4" fmla="*/ 0 w 274"/>
                <a:gd name="T5" fmla="*/ 158 h 174"/>
                <a:gd name="T6" fmla="*/ 0 w 274"/>
                <a:gd name="T7" fmla="*/ 80 h 174"/>
                <a:gd name="T8" fmla="*/ 80 w 274"/>
                <a:gd name="T9" fmla="*/ 0 h 174"/>
                <a:gd name="T10" fmla="*/ 194 w 274"/>
                <a:gd name="T11" fmla="*/ 0 h 174"/>
                <a:gd name="T12" fmla="*/ 274 w 274"/>
                <a:gd name="T13" fmla="*/ 80 h 174"/>
                <a:gd name="T14" fmla="*/ 274 w 274"/>
                <a:gd name="T15" fmla="*/ 158 h 174"/>
                <a:gd name="T16" fmla="*/ 258 w 274"/>
                <a:gd name="T17" fmla="*/ 174 h 174"/>
                <a:gd name="T18" fmla="*/ 257 w 274"/>
                <a:gd name="T19" fmla="*/ 174 h 174"/>
                <a:gd name="T20" fmla="*/ 80 w 274"/>
                <a:gd name="T21" fmla="*/ 13 h 174"/>
                <a:gd name="T22" fmla="*/ 13 w 274"/>
                <a:gd name="T23" fmla="*/ 80 h 174"/>
                <a:gd name="T24" fmla="*/ 13 w 274"/>
                <a:gd name="T25" fmla="*/ 80 h 174"/>
                <a:gd name="T26" fmla="*/ 13 w 274"/>
                <a:gd name="T27" fmla="*/ 158 h 174"/>
                <a:gd name="T28" fmla="*/ 16 w 274"/>
                <a:gd name="T29" fmla="*/ 162 h 174"/>
                <a:gd name="T30" fmla="*/ 257 w 274"/>
                <a:gd name="T31" fmla="*/ 162 h 174"/>
                <a:gd name="T32" fmla="*/ 261 w 274"/>
                <a:gd name="T33" fmla="*/ 158 h 174"/>
                <a:gd name="T34" fmla="*/ 261 w 274"/>
                <a:gd name="T35" fmla="*/ 80 h 174"/>
                <a:gd name="T36" fmla="*/ 194 w 274"/>
                <a:gd name="T37" fmla="*/ 13 h 174"/>
                <a:gd name="T38" fmla="*/ 194 w 274"/>
                <a:gd name="T39" fmla="*/ 13 h 174"/>
                <a:gd name="T40" fmla="*/ 80 w 274"/>
                <a:gd name="T41" fmla="*/ 13 h 174"/>
                <a:gd name="T42" fmla="*/ 254 w 274"/>
                <a:gd name="T43" fmla="*/ 155 h 174"/>
                <a:gd name="T44" fmla="*/ 20 w 274"/>
                <a:gd name="T45" fmla="*/ 155 h 174"/>
                <a:gd name="T46" fmla="*/ 20 w 274"/>
                <a:gd name="T47" fmla="*/ 80 h 174"/>
                <a:gd name="T48" fmla="*/ 80 w 274"/>
                <a:gd name="T49" fmla="*/ 20 h 174"/>
                <a:gd name="T50" fmla="*/ 80 w 274"/>
                <a:gd name="T51" fmla="*/ 20 h 174"/>
                <a:gd name="T52" fmla="*/ 194 w 274"/>
                <a:gd name="T53" fmla="*/ 20 h 174"/>
                <a:gd name="T54" fmla="*/ 254 w 274"/>
                <a:gd name="T55" fmla="*/ 80 h 174"/>
                <a:gd name="T56" fmla="*/ 254 w 274"/>
                <a:gd name="T57" fmla="*/ 155 h 174"/>
                <a:gd name="T58" fmla="*/ 32 w 274"/>
                <a:gd name="T59" fmla="*/ 142 h 174"/>
                <a:gd name="T60" fmla="*/ 241 w 274"/>
                <a:gd name="T61" fmla="*/ 142 h 174"/>
                <a:gd name="T62" fmla="*/ 241 w 274"/>
                <a:gd name="T63" fmla="*/ 80 h 174"/>
                <a:gd name="T64" fmla="*/ 193 w 274"/>
                <a:gd name="T65" fmla="*/ 32 h 174"/>
                <a:gd name="T66" fmla="*/ 80 w 274"/>
                <a:gd name="T67" fmla="*/ 32 h 174"/>
                <a:gd name="T68" fmla="*/ 32 w 274"/>
                <a:gd name="T69" fmla="*/ 80 h 174"/>
                <a:gd name="T70" fmla="*/ 32 w 274"/>
                <a:gd name="T71"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174">
                  <a:moveTo>
                    <a:pt x="257" y="174"/>
                  </a:moveTo>
                  <a:cubicBezTo>
                    <a:pt x="16" y="174"/>
                    <a:pt x="16" y="174"/>
                    <a:pt x="16" y="174"/>
                  </a:cubicBezTo>
                  <a:cubicBezTo>
                    <a:pt x="8" y="174"/>
                    <a:pt x="0" y="167"/>
                    <a:pt x="0" y="158"/>
                  </a:cubicBezTo>
                  <a:cubicBezTo>
                    <a:pt x="0" y="80"/>
                    <a:pt x="0" y="80"/>
                    <a:pt x="0" y="80"/>
                  </a:cubicBezTo>
                  <a:cubicBezTo>
                    <a:pt x="0" y="36"/>
                    <a:pt x="36" y="0"/>
                    <a:pt x="80" y="0"/>
                  </a:cubicBezTo>
                  <a:cubicBezTo>
                    <a:pt x="194" y="0"/>
                    <a:pt x="194" y="0"/>
                    <a:pt x="194" y="0"/>
                  </a:cubicBezTo>
                  <a:cubicBezTo>
                    <a:pt x="238" y="0"/>
                    <a:pt x="274" y="36"/>
                    <a:pt x="274" y="80"/>
                  </a:cubicBezTo>
                  <a:cubicBezTo>
                    <a:pt x="274" y="158"/>
                    <a:pt x="274" y="158"/>
                    <a:pt x="274" y="158"/>
                  </a:cubicBezTo>
                  <a:cubicBezTo>
                    <a:pt x="274" y="167"/>
                    <a:pt x="267" y="174"/>
                    <a:pt x="258" y="174"/>
                  </a:cubicBezTo>
                  <a:cubicBezTo>
                    <a:pt x="258" y="174"/>
                    <a:pt x="258" y="174"/>
                    <a:pt x="257" y="174"/>
                  </a:cubicBezTo>
                  <a:close/>
                  <a:moveTo>
                    <a:pt x="80" y="13"/>
                  </a:moveTo>
                  <a:cubicBezTo>
                    <a:pt x="43" y="13"/>
                    <a:pt x="13" y="43"/>
                    <a:pt x="13" y="80"/>
                  </a:cubicBezTo>
                  <a:cubicBezTo>
                    <a:pt x="13" y="80"/>
                    <a:pt x="13" y="80"/>
                    <a:pt x="13" y="80"/>
                  </a:cubicBezTo>
                  <a:cubicBezTo>
                    <a:pt x="13" y="158"/>
                    <a:pt x="13" y="158"/>
                    <a:pt x="13" y="158"/>
                  </a:cubicBezTo>
                  <a:cubicBezTo>
                    <a:pt x="13" y="160"/>
                    <a:pt x="15" y="162"/>
                    <a:pt x="16" y="162"/>
                  </a:cubicBezTo>
                  <a:cubicBezTo>
                    <a:pt x="257" y="162"/>
                    <a:pt x="257" y="162"/>
                    <a:pt x="257" y="162"/>
                  </a:cubicBezTo>
                  <a:cubicBezTo>
                    <a:pt x="259" y="162"/>
                    <a:pt x="261" y="160"/>
                    <a:pt x="261" y="158"/>
                  </a:cubicBezTo>
                  <a:cubicBezTo>
                    <a:pt x="261" y="80"/>
                    <a:pt x="261" y="80"/>
                    <a:pt x="261" y="80"/>
                  </a:cubicBezTo>
                  <a:cubicBezTo>
                    <a:pt x="261" y="43"/>
                    <a:pt x="231" y="13"/>
                    <a:pt x="194" y="13"/>
                  </a:cubicBezTo>
                  <a:cubicBezTo>
                    <a:pt x="194" y="13"/>
                    <a:pt x="194" y="13"/>
                    <a:pt x="194" y="13"/>
                  </a:cubicBezTo>
                  <a:lnTo>
                    <a:pt x="80" y="13"/>
                  </a:lnTo>
                  <a:close/>
                  <a:moveTo>
                    <a:pt x="254" y="155"/>
                  </a:moveTo>
                  <a:cubicBezTo>
                    <a:pt x="20" y="155"/>
                    <a:pt x="20" y="155"/>
                    <a:pt x="20" y="155"/>
                  </a:cubicBezTo>
                  <a:cubicBezTo>
                    <a:pt x="20" y="80"/>
                    <a:pt x="20" y="80"/>
                    <a:pt x="20" y="80"/>
                  </a:cubicBezTo>
                  <a:cubicBezTo>
                    <a:pt x="20" y="47"/>
                    <a:pt x="47" y="20"/>
                    <a:pt x="80" y="20"/>
                  </a:cubicBezTo>
                  <a:cubicBezTo>
                    <a:pt x="80" y="20"/>
                    <a:pt x="80" y="20"/>
                    <a:pt x="80" y="20"/>
                  </a:cubicBezTo>
                  <a:cubicBezTo>
                    <a:pt x="194" y="20"/>
                    <a:pt x="194" y="20"/>
                    <a:pt x="194" y="20"/>
                  </a:cubicBezTo>
                  <a:cubicBezTo>
                    <a:pt x="227" y="20"/>
                    <a:pt x="254" y="47"/>
                    <a:pt x="254" y="80"/>
                  </a:cubicBezTo>
                  <a:lnTo>
                    <a:pt x="254" y="155"/>
                  </a:lnTo>
                  <a:close/>
                  <a:moveTo>
                    <a:pt x="32" y="142"/>
                  </a:moveTo>
                  <a:cubicBezTo>
                    <a:pt x="241" y="142"/>
                    <a:pt x="241" y="142"/>
                    <a:pt x="241" y="142"/>
                  </a:cubicBezTo>
                  <a:cubicBezTo>
                    <a:pt x="241" y="80"/>
                    <a:pt x="241" y="80"/>
                    <a:pt x="241" y="80"/>
                  </a:cubicBezTo>
                  <a:cubicBezTo>
                    <a:pt x="241" y="54"/>
                    <a:pt x="220" y="32"/>
                    <a:pt x="193" y="32"/>
                  </a:cubicBezTo>
                  <a:cubicBezTo>
                    <a:pt x="80" y="32"/>
                    <a:pt x="80" y="32"/>
                    <a:pt x="80" y="32"/>
                  </a:cubicBezTo>
                  <a:cubicBezTo>
                    <a:pt x="53" y="32"/>
                    <a:pt x="32" y="54"/>
                    <a:pt x="32" y="80"/>
                  </a:cubicBezTo>
                  <a:lnTo>
                    <a:pt x="3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7">
              <a:extLst>
                <a:ext uri="{FF2B5EF4-FFF2-40B4-BE49-F238E27FC236}">
                  <a16:creationId xmlns:a16="http://schemas.microsoft.com/office/drawing/2014/main" id="{F361BDF4-2B34-4A55-97BA-FD605693F853}"/>
                </a:ext>
              </a:extLst>
            </p:cNvPr>
            <p:cNvSpPr>
              <a:spLocks noEditPoints="1"/>
            </p:cNvSpPr>
            <p:nvPr/>
          </p:nvSpPr>
          <p:spPr bwMode="auto">
            <a:xfrm>
              <a:off x="674" y="501"/>
              <a:ext cx="85" cy="85"/>
            </a:xfrm>
            <a:custGeom>
              <a:avLst/>
              <a:gdLst>
                <a:gd name="T0" fmla="*/ 186 w 186"/>
                <a:gd name="T1" fmla="*/ 93 h 186"/>
                <a:gd name="T2" fmla="*/ 93 w 186"/>
                <a:gd name="T3" fmla="*/ 0 h 186"/>
                <a:gd name="T4" fmla="*/ 0 w 186"/>
                <a:gd name="T5" fmla="*/ 93 h 186"/>
                <a:gd name="T6" fmla="*/ 93 w 186"/>
                <a:gd name="T7" fmla="*/ 186 h 186"/>
                <a:gd name="T8" fmla="*/ 93 w 186"/>
                <a:gd name="T9" fmla="*/ 186 h 186"/>
                <a:gd name="T10" fmla="*/ 186 w 186"/>
                <a:gd name="T11" fmla="*/ 93 h 186"/>
                <a:gd name="T12" fmla="*/ 20 w 186"/>
                <a:gd name="T13" fmla="*/ 93 h 186"/>
                <a:gd name="T14" fmla="*/ 93 w 186"/>
                <a:gd name="T15" fmla="*/ 20 h 186"/>
                <a:gd name="T16" fmla="*/ 166 w 186"/>
                <a:gd name="T17" fmla="*/ 93 h 186"/>
                <a:gd name="T18" fmla="*/ 93 w 186"/>
                <a:gd name="T19" fmla="*/ 166 h 186"/>
                <a:gd name="T20" fmla="*/ 93 w 186"/>
                <a:gd name="T21" fmla="*/ 166 h 186"/>
                <a:gd name="T22" fmla="*/ 19 w 186"/>
                <a:gd name="T23" fmla="*/ 93 h 186"/>
                <a:gd name="T24" fmla="*/ 19 w 186"/>
                <a:gd name="T25" fmla="*/ 93 h 186"/>
                <a:gd name="T26" fmla="*/ 20 w 186"/>
                <a:gd name="T27"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86">
                  <a:moveTo>
                    <a:pt x="186" y="93"/>
                  </a:moveTo>
                  <a:cubicBezTo>
                    <a:pt x="186" y="42"/>
                    <a:pt x="144" y="0"/>
                    <a:pt x="93" y="0"/>
                  </a:cubicBezTo>
                  <a:cubicBezTo>
                    <a:pt x="42" y="0"/>
                    <a:pt x="0" y="42"/>
                    <a:pt x="0" y="93"/>
                  </a:cubicBezTo>
                  <a:cubicBezTo>
                    <a:pt x="0" y="144"/>
                    <a:pt x="42" y="186"/>
                    <a:pt x="93" y="186"/>
                  </a:cubicBezTo>
                  <a:cubicBezTo>
                    <a:pt x="93" y="186"/>
                    <a:pt x="93" y="186"/>
                    <a:pt x="93" y="186"/>
                  </a:cubicBezTo>
                  <a:cubicBezTo>
                    <a:pt x="144" y="186"/>
                    <a:pt x="186" y="144"/>
                    <a:pt x="186" y="93"/>
                  </a:cubicBezTo>
                  <a:close/>
                  <a:moveTo>
                    <a:pt x="20" y="93"/>
                  </a:moveTo>
                  <a:cubicBezTo>
                    <a:pt x="20" y="52"/>
                    <a:pt x="53" y="20"/>
                    <a:pt x="93" y="20"/>
                  </a:cubicBezTo>
                  <a:cubicBezTo>
                    <a:pt x="133" y="20"/>
                    <a:pt x="166" y="52"/>
                    <a:pt x="166" y="93"/>
                  </a:cubicBezTo>
                  <a:cubicBezTo>
                    <a:pt x="166" y="133"/>
                    <a:pt x="133" y="166"/>
                    <a:pt x="93" y="166"/>
                  </a:cubicBezTo>
                  <a:cubicBezTo>
                    <a:pt x="93" y="166"/>
                    <a:pt x="93" y="166"/>
                    <a:pt x="93" y="166"/>
                  </a:cubicBezTo>
                  <a:cubicBezTo>
                    <a:pt x="52" y="166"/>
                    <a:pt x="19" y="134"/>
                    <a:pt x="19" y="93"/>
                  </a:cubicBezTo>
                  <a:cubicBezTo>
                    <a:pt x="19" y="93"/>
                    <a:pt x="19" y="93"/>
                    <a:pt x="19" y="93"/>
                  </a:cubicBezTo>
                  <a:lnTo>
                    <a:pt x="2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8">
              <a:extLst>
                <a:ext uri="{FF2B5EF4-FFF2-40B4-BE49-F238E27FC236}">
                  <a16:creationId xmlns:a16="http://schemas.microsoft.com/office/drawing/2014/main" id="{A7BC2669-1A66-49EF-B451-996859F94614}"/>
                </a:ext>
              </a:extLst>
            </p:cNvPr>
            <p:cNvSpPr>
              <a:spLocks noEditPoints="1"/>
            </p:cNvSpPr>
            <p:nvPr/>
          </p:nvSpPr>
          <p:spPr bwMode="auto">
            <a:xfrm>
              <a:off x="671" y="498"/>
              <a:ext cx="91" cy="91"/>
            </a:xfrm>
            <a:custGeom>
              <a:avLst/>
              <a:gdLst>
                <a:gd name="T0" fmla="*/ 99 w 199"/>
                <a:gd name="T1" fmla="*/ 198 h 198"/>
                <a:gd name="T2" fmla="*/ 0 w 199"/>
                <a:gd name="T3" fmla="*/ 99 h 198"/>
                <a:gd name="T4" fmla="*/ 99 w 199"/>
                <a:gd name="T5" fmla="*/ 0 h 198"/>
                <a:gd name="T6" fmla="*/ 199 w 199"/>
                <a:gd name="T7" fmla="*/ 99 h 198"/>
                <a:gd name="T8" fmla="*/ 199 w 199"/>
                <a:gd name="T9" fmla="*/ 99 h 198"/>
                <a:gd name="T10" fmla="*/ 99 w 199"/>
                <a:gd name="T11" fmla="*/ 198 h 198"/>
                <a:gd name="T12" fmla="*/ 99 w 199"/>
                <a:gd name="T13" fmla="*/ 13 h 198"/>
                <a:gd name="T14" fmla="*/ 13 w 199"/>
                <a:gd name="T15" fmla="*/ 99 h 198"/>
                <a:gd name="T16" fmla="*/ 99 w 199"/>
                <a:gd name="T17" fmla="*/ 185 h 198"/>
                <a:gd name="T18" fmla="*/ 186 w 199"/>
                <a:gd name="T19" fmla="*/ 99 h 198"/>
                <a:gd name="T20" fmla="*/ 186 w 199"/>
                <a:gd name="T21" fmla="*/ 99 h 198"/>
                <a:gd name="T22" fmla="*/ 99 w 199"/>
                <a:gd name="T23" fmla="*/ 13 h 198"/>
                <a:gd name="T24" fmla="*/ 99 w 199"/>
                <a:gd name="T25" fmla="*/ 178 h 198"/>
                <a:gd name="T26" fmla="*/ 19 w 199"/>
                <a:gd name="T27" fmla="*/ 98 h 198"/>
                <a:gd name="T28" fmla="*/ 99 w 199"/>
                <a:gd name="T29" fmla="*/ 18 h 198"/>
                <a:gd name="T30" fmla="*/ 179 w 199"/>
                <a:gd name="T31" fmla="*/ 98 h 198"/>
                <a:gd name="T32" fmla="*/ 99 w 199"/>
                <a:gd name="T33" fmla="*/ 178 h 198"/>
                <a:gd name="T34" fmla="*/ 99 w 199"/>
                <a:gd name="T35" fmla="*/ 32 h 198"/>
                <a:gd name="T36" fmla="*/ 32 w 199"/>
                <a:gd name="T37" fmla="*/ 99 h 198"/>
                <a:gd name="T38" fmla="*/ 99 w 199"/>
                <a:gd name="T39" fmla="*/ 166 h 198"/>
                <a:gd name="T40" fmla="*/ 166 w 199"/>
                <a:gd name="T41" fmla="*/ 99 h 198"/>
                <a:gd name="T42" fmla="*/ 99 w 199"/>
                <a:gd name="T43" fmla="*/ 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9" h="198">
                  <a:moveTo>
                    <a:pt x="99" y="198"/>
                  </a:moveTo>
                  <a:cubicBezTo>
                    <a:pt x="45" y="198"/>
                    <a:pt x="0" y="154"/>
                    <a:pt x="0" y="99"/>
                  </a:cubicBezTo>
                  <a:cubicBezTo>
                    <a:pt x="0" y="44"/>
                    <a:pt x="45" y="0"/>
                    <a:pt x="99" y="0"/>
                  </a:cubicBezTo>
                  <a:cubicBezTo>
                    <a:pt x="154" y="0"/>
                    <a:pt x="199" y="44"/>
                    <a:pt x="199" y="99"/>
                  </a:cubicBezTo>
                  <a:cubicBezTo>
                    <a:pt x="199" y="99"/>
                    <a:pt x="199" y="99"/>
                    <a:pt x="199" y="99"/>
                  </a:cubicBezTo>
                  <a:cubicBezTo>
                    <a:pt x="199" y="154"/>
                    <a:pt x="154" y="198"/>
                    <a:pt x="99" y="198"/>
                  </a:cubicBezTo>
                  <a:close/>
                  <a:moveTo>
                    <a:pt x="99" y="13"/>
                  </a:moveTo>
                  <a:cubicBezTo>
                    <a:pt x="52" y="13"/>
                    <a:pt x="13" y="51"/>
                    <a:pt x="13" y="99"/>
                  </a:cubicBezTo>
                  <a:cubicBezTo>
                    <a:pt x="13" y="147"/>
                    <a:pt x="52" y="185"/>
                    <a:pt x="99" y="185"/>
                  </a:cubicBezTo>
                  <a:cubicBezTo>
                    <a:pt x="147" y="185"/>
                    <a:pt x="186" y="147"/>
                    <a:pt x="186" y="99"/>
                  </a:cubicBezTo>
                  <a:cubicBezTo>
                    <a:pt x="186" y="99"/>
                    <a:pt x="186" y="99"/>
                    <a:pt x="186" y="99"/>
                  </a:cubicBezTo>
                  <a:cubicBezTo>
                    <a:pt x="186" y="51"/>
                    <a:pt x="147" y="13"/>
                    <a:pt x="99" y="13"/>
                  </a:cubicBezTo>
                  <a:close/>
                  <a:moveTo>
                    <a:pt x="99" y="178"/>
                  </a:moveTo>
                  <a:cubicBezTo>
                    <a:pt x="55" y="178"/>
                    <a:pt x="19" y="143"/>
                    <a:pt x="19" y="98"/>
                  </a:cubicBezTo>
                  <a:cubicBezTo>
                    <a:pt x="19" y="54"/>
                    <a:pt x="55" y="18"/>
                    <a:pt x="99" y="18"/>
                  </a:cubicBezTo>
                  <a:cubicBezTo>
                    <a:pt x="144" y="18"/>
                    <a:pt x="179" y="54"/>
                    <a:pt x="179" y="98"/>
                  </a:cubicBezTo>
                  <a:cubicBezTo>
                    <a:pt x="179" y="143"/>
                    <a:pt x="144" y="178"/>
                    <a:pt x="99" y="178"/>
                  </a:cubicBezTo>
                  <a:close/>
                  <a:moveTo>
                    <a:pt x="99" y="32"/>
                  </a:moveTo>
                  <a:cubicBezTo>
                    <a:pt x="62" y="32"/>
                    <a:pt x="32" y="62"/>
                    <a:pt x="32" y="99"/>
                  </a:cubicBezTo>
                  <a:cubicBezTo>
                    <a:pt x="32" y="136"/>
                    <a:pt x="62" y="166"/>
                    <a:pt x="99" y="166"/>
                  </a:cubicBezTo>
                  <a:cubicBezTo>
                    <a:pt x="136" y="166"/>
                    <a:pt x="166" y="136"/>
                    <a:pt x="166" y="99"/>
                  </a:cubicBezTo>
                  <a:cubicBezTo>
                    <a:pt x="166" y="62"/>
                    <a:pt x="136" y="32"/>
                    <a:pt x="99"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9">
              <a:extLst>
                <a:ext uri="{FF2B5EF4-FFF2-40B4-BE49-F238E27FC236}">
                  <a16:creationId xmlns:a16="http://schemas.microsoft.com/office/drawing/2014/main" id="{26AB1A4E-2887-4DC7-8E59-F63C1AF4C52B}"/>
                </a:ext>
              </a:extLst>
            </p:cNvPr>
            <p:cNvSpPr>
              <a:spLocks noEditPoints="1"/>
            </p:cNvSpPr>
            <p:nvPr/>
          </p:nvSpPr>
          <p:spPr bwMode="auto">
            <a:xfrm>
              <a:off x="657" y="601"/>
              <a:ext cx="119" cy="73"/>
            </a:xfrm>
            <a:custGeom>
              <a:avLst/>
              <a:gdLst>
                <a:gd name="T0" fmla="*/ 187 w 261"/>
                <a:gd name="T1" fmla="*/ 0 h 161"/>
                <a:gd name="T2" fmla="*/ 74 w 261"/>
                <a:gd name="T3" fmla="*/ 0 h 161"/>
                <a:gd name="T4" fmla="*/ 0 w 261"/>
                <a:gd name="T5" fmla="*/ 73 h 161"/>
                <a:gd name="T6" fmla="*/ 0 w 261"/>
                <a:gd name="T7" fmla="*/ 73 h 161"/>
                <a:gd name="T8" fmla="*/ 0 w 261"/>
                <a:gd name="T9" fmla="*/ 151 h 161"/>
                <a:gd name="T10" fmla="*/ 9 w 261"/>
                <a:gd name="T11" fmla="*/ 161 h 161"/>
                <a:gd name="T12" fmla="*/ 251 w 261"/>
                <a:gd name="T13" fmla="*/ 161 h 161"/>
                <a:gd name="T14" fmla="*/ 261 w 261"/>
                <a:gd name="T15" fmla="*/ 151 h 161"/>
                <a:gd name="T16" fmla="*/ 261 w 261"/>
                <a:gd name="T17" fmla="*/ 73 h 161"/>
                <a:gd name="T18" fmla="*/ 187 w 261"/>
                <a:gd name="T19" fmla="*/ 0 h 161"/>
                <a:gd name="T20" fmla="*/ 241 w 261"/>
                <a:gd name="T21" fmla="*/ 142 h 161"/>
                <a:gd name="T22" fmla="*/ 20 w 261"/>
                <a:gd name="T23" fmla="*/ 142 h 161"/>
                <a:gd name="T24" fmla="*/ 20 w 261"/>
                <a:gd name="T25" fmla="*/ 73 h 161"/>
                <a:gd name="T26" fmla="*/ 74 w 261"/>
                <a:gd name="T27" fmla="*/ 19 h 161"/>
                <a:gd name="T28" fmla="*/ 187 w 261"/>
                <a:gd name="T29" fmla="*/ 19 h 161"/>
                <a:gd name="T30" fmla="*/ 241 w 261"/>
                <a:gd name="T31" fmla="*/ 73 h 161"/>
                <a:gd name="T32" fmla="*/ 241 w 261"/>
                <a:gd name="T33" fmla="*/ 1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161">
                  <a:moveTo>
                    <a:pt x="187" y="0"/>
                  </a:moveTo>
                  <a:cubicBezTo>
                    <a:pt x="74" y="0"/>
                    <a:pt x="74" y="0"/>
                    <a:pt x="74" y="0"/>
                  </a:cubicBezTo>
                  <a:cubicBezTo>
                    <a:pt x="33" y="0"/>
                    <a:pt x="0" y="32"/>
                    <a:pt x="0" y="73"/>
                  </a:cubicBezTo>
                  <a:cubicBezTo>
                    <a:pt x="0" y="73"/>
                    <a:pt x="0" y="73"/>
                    <a:pt x="0" y="73"/>
                  </a:cubicBezTo>
                  <a:cubicBezTo>
                    <a:pt x="0" y="151"/>
                    <a:pt x="0" y="151"/>
                    <a:pt x="0" y="151"/>
                  </a:cubicBezTo>
                  <a:cubicBezTo>
                    <a:pt x="0" y="157"/>
                    <a:pt x="4" y="161"/>
                    <a:pt x="9" y="161"/>
                  </a:cubicBezTo>
                  <a:cubicBezTo>
                    <a:pt x="251" y="161"/>
                    <a:pt x="251" y="161"/>
                    <a:pt x="251" y="161"/>
                  </a:cubicBezTo>
                  <a:cubicBezTo>
                    <a:pt x="256" y="161"/>
                    <a:pt x="261" y="157"/>
                    <a:pt x="261" y="151"/>
                  </a:cubicBezTo>
                  <a:cubicBezTo>
                    <a:pt x="261" y="73"/>
                    <a:pt x="261" y="73"/>
                    <a:pt x="261" y="73"/>
                  </a:cubicBezTo>
                  <a:cubicBezTo>
                    <a:pt x="261" y="33"/>
                    <a:pt x="228" y="0"/>
                    <a:pt x="187" y="0"/>
                  </a:cubicBezTo>
                  <a:close/>
                  <a:moveTo>
                    <a:pt x="241" y="142"/>
                  </a:moveTo>
                  <a:cubicBezTo>
                    <a:pt x="20" y="142"/>
                    <a:pt x="20" y="142"/>
                    <a:pt x="20" y="142"/>
                  </a:cubicBezTo>
                  <a:cubicBezTo>
                    <a:pt x="20" y="73"/>
                    <a:pt x="20" y="73"/>
                    <a:pt x="20" y="73"/>
                  </a:cubicBezTo>
                  <a:cubicBezTo>
                    <a:pt x="20" y="43"/>
                    <a:pt x="44" y="19"/>
                    <a:pt x="74" y="19"/>
                  </a:cubicBezTo>
                  <a:cubicBezTo>
                    <a:pt x="187" y="19"/>
                    <a:pt x="187" y="19"/>
                    <a:pt x="187" y="19"/>
                  </a:cubicBezTo>
                  <a:cubicBezTo>
                    <a:pt x="217" y="19"/>
                    <a:pt x="241" y="43"/>
                    <a:pt x="241" y="73"/>
                  </a:cubicBezTo>
                  <a:lnTo>
                    <a:pt x="24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0">
              <a:extLst>
                <a:ext uri="{FF2B5EF4-FFF2-40B4-BE49-F238E27FC236}">
                  <a16:creationId xmlns:a16="http://schemas.microsoft.com/office/drawing/2014/main" id="{A5F8FF9A-3364-41BE-8A14-594C672AB3D4}"/>
                </a:ext>
              </a:extLst>
            </p:cNvPr>
            <p:cNvSpPr>
              <a:spLocks noEditPoints="1"/>
            </p:cNvSpPr>
            <p:nvPr/>
          </p:nvSpPr>
          <p:spPr bwMode="auto">
            <a:xfrm>
              <a:off x="654" y="597"/>
              <a:ext cx="125" cy="80"/>
            </a:xfrm>
            <a:custGeom>
              <a:avLst/>
              <a:gdLst>
                <a:gd name="T0" fmla="*/ 257 w 274"/>
                <a:gd name="T1" fmla="*/ 174 h 174"/>
                <a:gd name="T2" fmla="*/ 16 w 274"/>
                <a:gd name="T3" fmla="*/ 174 h 174"/>
                <a:gd name="T4" fmla="*/ 0 w 274"/>
                <a:gd name="T5" fmla="*/ 158 h 174"/>
                <a:gd name="T6" fmla="*/ 0 w 274"/>
                <a:gd name="T7" fmla="*/ 80 h 174"/>
                <a:gd name="T8" fmla="*/ 80 w 274"/>
                <a:gd name="T9" fmla="*/ 0 h 174"/>
                <a:gd name="T10" fmla="*/ 194 w 274"/>
                <a:gd name="T11" fmla="*/ 0 h 174"/>
                <a:gd name="T12" fmla="*/ 274 w 274"/>
                <a:gd name="T13" fmla="*/ 80 h 174"/>
                <a:gd name="T14" fmla="*/ 274 w 274"/>
                <a:gd name="T15" fmla="*/ 158 h 174"/>
                <a:gd name="T16" fmla="*/ 258 w 274"/>
                <a:gd name="T17" fmla="*/ 174 h 174"/>
                <a:gd name="T18" fmla="*/ 257 w 274"/>
                <a:gd name="T19" fmla="*/ 174 h 174"/>
                <a:gd name="T20" fmla="*/ 80 w 274"/>
                <a:gd name="T21" fmla="*/ 13 h 174"/>
                <a:gd name="T22" fmla="*/ 13 w 274"/>
                <a:gd name="T23" fmla="*/ 80 h 174"/>
                <a:gd name="T24" fmla="*/ 13 w 274"/>
                <a:gd name="T25" fmla="*/ 80 h 174"/>
                <a:gd name="T26" fmla="*/ 13 w 274"/>
                <a:gd name="T27" fmla="*/ 158 h 174"/>
                <a:gd name="T28" fmla="*/ 16 w 274"/>
                <a:gd name="T29" fmla="*/ 162 h 174"/>
                <a:gd name="T30" fmla="*/ 257 w 274"/>
                <a:gd name="T31" fmla="*/ 162 h 174"/>
                <a:gd name="T32" fmla="*/ 260 w 274"/>
                <a:gd name="T33" fmla="*/ 158 h 174"/>
                <a:gd name="T34" fmla="*/ 260 w 274"/>
                <a:gd name="T35" fmla="*/ 80 h 174"/>
                <a:gd name="T36" fmla="*/ 193 w 274"/>
                <a:gd name="T37" fmla="*/ 13 h 174"/>
                <a:gd name="T38" fmla="*/ 193 w 274"/>
                <a:gd name="T39" fmla="*/ 13 h 174"/>
                <a:gd name="T40" fmla="*/ 80 w 274"/>
                <a:gd name="T41" fmla="*/ 13 h 174"/>
                <a:gd name="T42" fmla="*/ 254 w 274"/>
                <a:gd name="T43" fmla="*/ 155 h 174"/>
                <a:gd name="T44" fmla="*/ 19 w 274"/>
                <a:gd name="T45" fmla="*/ 155 h 174"/>
                <a:gd name="T46" fmla="*/ 19 w 274"/>
                <a:gd name="T47" fmla="*/ 80 h 174"/>
                <a:gd name="T48" fmla="*/ 80 w 274"/>
                <a:gd name="T49" fmla="*/ 20 h 174"/>
                <a:gd name="T50" fmla="*/ 80 w 274"/>
                <a:gd name="T51" fmla="*/ 20 h 174"/>
                <a:gd name="T52" fmla="*/ 193 w 274"/>
                <a:gd name="T53" fmla="*/ 20 h 174"/>
                <a:gd name="T54" fmla="*/ 254 w 274"/>
                <a:gd name="T55" fmla="*/ 80 h 174"/>
                <a:gd name="T56" fmla="*/ 254 w 274"/>
                <a:gd name="T57" fmla="*/ 80 h 174"/>
                <a:gd name="T58" fmla="*/ 254 w 274"/>
                <a:gd name="T59" fmla="*/ 155 h 174"/>
                <a:gd name="T60" fmla="*/ 32 w 274"/>
                <a:gd name="T61" fmla="*/ 142 h 174"/>
                <a:gd name="T62" fmla="*/ 240 w 274"/>
                <a:gd name="T63" fmla="*/ 142 h 174"/>
                <a:gd name="T64" fmla="*/ 240 w 274"/>
                <a:gd name="T65" fmla="*/ 80 h 174"/>
                <a:gd name="T66" fmla="*/ 192 w 274"/>
                <a:gd name="T67" fmla="*/ 32 h 174"/>
                <a:gd name="T68" fmla="*/ 80 w 274"/>
                <a:gd name="T69" fmla="*/ 32 h 174"/>
                <a:gd name="T70" fmla="*/ 32 w 274"/>
                <a:gd name="T71" fmla="*/ 80 h 174"/>
                <a:gd name="T72" fmla="*/ 32 w 274"/>
                <a:gd name="T7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 h="174">
                  <a:moveTo>
                    <a:pt x="257" y="174"/>
                  </a:moveTo>
                  <a:cubicBezTo>
                    <a:pt x="16" y="174"/>
                    <a:pt x="16" y="174"/>
                    <a:pt x="16" y="174"/>
                  </a:cubicBezTo>
                  <a:cubicBezTo>
                    <a:pt x="7" y="174"/>
                    <a:pt x="0" y="167"/>
                    <a:pt x="0" y="158"/>
                  </a:cubicBezTo>
                  <a:cubicBezTo>
                    <a:pt x="0" y="80"/>
                    <a:pt x="0" y="80"/>
                    <a:pt x="0" y="80"/>
                  </a:cubicBezTo>
                  <a:cubicBezTo>
                    <a:pt x="0" y="36"/>
                    <a:pt x="36" y="0"/>
                    <a:pt x="80" y="0"/>
                  </a:cubicBezTo>
                  <a:cubicBezTo>
                    <a:pt x="194" y="0"/>
                    <a:pt x="194" y="0"/>
                    <a:pt x="194" y="0"/>
                  </a:cubicBezTo>
                  <a:cubicBezTo>
                    <a:pt x="238" y="0"/>
                    <a:pt x="274" y="36"/>
                    <a:pt x="274" y="80"/>
                  </a:cubicBezTo>
                  <a:cubicBezTo>
                    <a:pt x="274" y="158"/>
                    <a:pt x="274" y="158"/>
                    <a:pt x="274" y="158"/>
                  </a:cubicBezTo>
                  <a:cubicBezTo>
                    <a:pt x="274" y="167"/>
                    <a:pt x="267" y="174"/>
                    <a:pt x="258" y="174"/>
                  </a:cubicBezTo>
                  <a:cubicBezTo>
                    <a:pt x="258" y="174"/>
                    <a:pt x="257" y="174"/>
                    <a:pt x="257" y="174"/>
                  </a:cubicBezTo>
                  <a:close/>
                  <a:moveTo>
                    <a:pt x="80" y="13"/>
                  </a:moveTo>
                  <a:cubicBezTo>
                    <a:pt x="43" y="13"/>
                    <a:pt x="13" y="43"/>
                    <a:pt x="13" y="80"/>
                  </a:cubicBezTo>
                  <a:cubicBezTo>
                    <a:pt x="13" y="80"/>
                    <a:pt x="13" y="80"/>
                    <a:pt x="13" y="80"/>
                  </a:cubicBezTo>
                  <a:cubicBezTo>
                    <a:pt x="13" y="158"/>
                    <a:pt x="13" y="158"/>
                    <a:pt x="13" y="158"/>
                  </a:cubicBezTo>
                  <a:cubicBezTo>
                    <a:pt x="13" y="160"/>
                    <a:pt x="14" y="162"/>
                    <a:pt x="16" y="162"/>
                  </a:cubicBezTo>
                  <a:cubicBezTo>
                    <a:pt x="257" y="162"/>
                    <a:pt x="257" y="162"/>
                    <a:pt x="257" y="162"/>
                  </a:cubicBezTo>
                  <a:cubicBezTo>
                    <a:pt x="259" y="162"/>
                    <a:pt x="260" y="160"/>
                    <a:pt x="260" y="158"/>
                  </a:cubicBezTo>
                  <a:cubicBezTo>
                    <a:pt x="260" y="80"/>
                    <a:pt x="260" y="80"/>
                    <a:pt x="260" y="80"/>
                  </a:cubicBezTo>
                  <a:cubicBezTo>
                    <a:pt x="260" y="43"/>
                    <a:pt x="230" y="13"/>
                    <a:pt x="193" y="13"/>
                  </a:cubicBezTo>
                  <a:cubicBezTo>
                    <a:pt x="193" y="13"/>
                    <a:pt x="193" y="13"/>
                    <a:pt x="193" y="13"/>
                  </a:cubicBezTo>
                  <a:lnTo>
                    <a:pt x="80" y="13"/>
                  </a:lnTo>
                  <a:close/>
                  <a:moveTo>
                    <a:pt x="254" y="155"/>
                  </a:moveTo>
                  <a:cubicBezTo>
                    <a:pt x="19" y="155"/>
                    <a:pt x="19" y="155"/>
                    <a:pt x="19" y="155"/>
                  </a:cubicBezTo>
                  <a:cubicBezTo>
                    <a:pt x="19" y="80"/>
                    <a:pt x="19" y="80"/>
                    <a:pt x="19" y="80"/>
                  </a:cubicBezTo>
                  <a:cubicBezTo>
                    <a:pt x="19" y="47"/>
                    <a:pt x="46" y="20"/>
                    <a:pt x="80" y="20"/>
                  </a:cubicBezTo>
                  <a:cubicBezTo>
                    <a:pt x="80" y="20"/>
                    <a:pt x="80" y="20"/>
                    <a:pt x="80" y="20"/>
                  </a:cubicBezTo>
                  <a:cubicBezTo>
                    <a:pt x="193" y="20"/>
                    <a:pt x="193" y="20"/>
                    <a:pt x="193" y="20"/>
                  </a:cubicBezTo>
                  <a:cubicBezTo>
                    <a:pt x="227" y="20"/>
                    <a:pt x="254" y="47"/>
                    <a:pt x="254" y="80"/>
                  </a:cubicBezTo>
                  <a:cubicBezTo>
                    <a:pt x="254" y="80"/>
                    <a:pt x="254" y="80"/>
                    <a:pt x="254" y="80"/>
                  </a:cubicBezTo>
                  <a:lnTo>
                    <a:pt x="254" y="155"/>
                  </a:lnTo>
                  <a:close/>
                  <a:moveTo>
                    <a:pt x="32" y="142"/>
                  </a:moveTo>
                  <a:cubicBezTo>
                    <a:pt x="240" y="142"/>
                    <a:pt x="240" y="142"/>
                    <a:pt x="240" y="142"/>
                  </a:cubicBezTo>
                  <a:cubicBezTo>
                    <a:pt x="240" y="80"/>
                    <a:pt x="240" y="80"/>
                    <a:pt x="240" y="80"/>
                  </a:cubicBezTo>
                  <a:cubicBezTo>
                    <a:pt x="240" y="54"/>
                    <a:pt x="219" y="32"/>
                    <a:pt x="192" y="32"/>
                  </a:cubicBezTo>
                  <a:cubicBezTo>
                    <a:pt x="80" y="32"/>
                    <a:pt x="80" y="32"/>
                    <a:pt x="80" y="32"/>
                  </a:cubicBezTo>
                  <a:cubicBezTo>
                    <a:pt x="53" y="32"/>
                    <a:pt x="32" y="54"/>
                    <a:pt x="32" y="80"/>
                  </a:cubicBezTo>
                  <a:lnTo>
                    <a:pt x="3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1" name="Group 8">
            <a:extLst>
              <a:ext uri="{FF2B5EF4-FFF2-40B4-BE49-F238E27FC236}">
                <a16:creationId xmlns:a16="http://schemas.microsoft.com/office/drawing/2014/main" id="{54141CAF-B2C4-4334-A975-F39DBEC6924C}"/>
              </a:ext>
            </a:extLst>
          </p:cNvPr>
          <p:cNvGrpSpPr>
            <a:grpSpLocks noChangeAspect="1"/>
          </p:cNvGrpSpPr>
          <p:nvPr/>
        </p:nvGrpSpPr>
        <p:grpSpPr bwMode="auto">
          <a:xfrm>
            <a:off x="1033543" y="2713764"/>
            <a:ext cx="319088" cy="304800"/>
            <a:chOff x="374" y="385"/>
            <a:chExt cx="402" cy="384"/>
          </a:xfrm>
        </p:grpSpPr>
        <p:sp>
          <p:nvSpPr>
            <p:cNvPr id="62" name="Freeform 9">
              <a:extLst>
                <a:ext uri="{FF2B5EF4-FFF2-40B4-BE49-F238E27FC236}">
                  <a16:creationId xmlns:a16="http://schemas.microsoft.com/office/drawing/2014/main" id="{2E222A1B-5D77-4905-AA7E-285CFE5A7B3A}"/>
                </a:ext>
              </a:extLst>
            </p:cNvPr>
            <p:cNvSpPr>
              <a:spLocks/>
            </p:cNvSpPr>
            <p:nvPr/>
          </p:nvSpPr>
          <p:spPr bwMode="auto">
            <a:xfrm>
              <a:off x="408" y="427"/>
              <a:ext cx="184" cy="16"/>
            </a:xfrm>
            <a:custGeom>
              <a:avLst/>
              <a:gdLst>
                <a:gd name="T0" fmla="*/ 13 w 286"/>
                <a:gd name="T1" fmla="*/ 25 h 25"/>
                <a:gd name="T2" fmla="*/ 273 w 286"/>
                <a:gd name="T3" fmla="*/ 25 h 25"/>
                <a:gd name="T4" fmla="*/ 286 w 286"/>
                <a:gd name="T5" fmla="*/ 12 h 25"/>
                <a:gd name="T6" fmla="*/ 273 w 286"/>
                <a:gd name="T7" fmla="*/ 0 h 25"/>
                <a:gd name="T8" fmla="*/ 13 w 286"/>
                <a:gd name="T9" fmla="*/ 0 h 25"/>
                <a:gd name="T10" fmla="*/ 0 w 286"/>
                <a:gd name="T11" fmla="*/ 12 h 25"/>
                <a:gd name="T12" fmla="*/ 13 w 286"/>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86" h="25">
                  <a:moveTo>
                    <a:pt x="13" y="25"/>
                  </a:moveTo>
                  <a:cubicBezTo>
                    <a:pt x="273" y="25"/>
                    <a:pt x="273" y="25"/>
                    <a:pt x="273" y="25"/>
                  </a:cubicBezTo>
                  <a:cubicBezTo>
                    <a:pt x="280" y="25"/>
                    <a:pt x="286" y="20"/>
                    <a:pt x="286" y="12"/>
                  </a:cubicBezTo>
                  <a:cubicBezTo>
                    <a:pt x="286" y="5"/>
                    <a:pt x="280" y="0"/>
                    <a:pt x="273" y="0"/>
                  </a:cubicBezTo>
                  <a:cubicBezTo>
                    <a:pt x="273" y="0"/>
                    <a:pt x="273" y="0"/>
                    <a:pt x="13" y="0"/>
                  </a:cubicBezTo>
                  <a:cubicBezTo>
                    <a:pt x="6" y="0"/>
                    <a:pt x="0" y="5"/>
                    <a:pt x="0" y="12"/>
                  </a:cubicBezTo>
                  <a:cubicBezTo>
                    <a:pt x="0" y="20"/>
                    <a:pt x="6" y="25"/>
                    <a:pt x="13" y="2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0">
              <a:extLst>
                <a:ext uri="{FF2B5EF4-FFF2-40B4-BE49-F238E27FC236}">
                  <a16:creationId xmlns:a16="http://schemas.microsoft.com/office/drawing/2014/main" id="{C8F13D75-353F-4DCB-A719-49689A90199D}"/>
                </a:ext>
              </a:extLst>
            </p:cNvPr>
            <p:cNvSpPr>
              <a:spLocks/>
            </p:cNvSpPr>
            <p:nvPr/>
          </p:nvSpPr>
          <p:spPr bwMode="auto">
            <a:xfrm>
              <a:off x="408" y="576"/>
              <a:ext cx="184" cy="16"/>
            </a:xfrm>
            <a:custGeom>
              <a:avLst/>
              <a:gdLst>
                <a:gd name="T0" fmla="*/ 13 w 286"/>
                <a:gd name="T1" fmla="*/ 26 h 26"/>
                <a:gd name="T2" fmla="*/ 273 w 286"/>
                <a:gd name="T3" fmla="*/ 26 h 26"/>
                <a:gd name="T4" fmla="*/ 286 w 286"/>
                <a:gd name="T5" fmla="*/ 13 h 26"/>
                <a:gd name="T6" fmla="*/ 273 w 286"/>
                <a:gd name="T7" fmla="*/ 0 h 26"/>
                <a:gd name="T8" fmla="*/ 13 w 286"/>
                <a:gd name="T9" fmla="*/ 0 h 26"/>
                <a:gd name="T10" fmla="*/ 0 w 286"/>
                <a:gd name="T11" fmla="*/ 13 h 26"/>
                <a:gd name="T12" fmla="*/ 13 w 28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6" h="26">
                  <a:moveTo>
                    <a:pt x="13" y="26"/>
                  </a:moveTo>
                  <a:cubicBezTo>
                    <a:pt x="273" y="26"/>
                    <a:pt x="273" y="26"/>
                    <a:pt x="273" y="26"/>
                  </a:cubicBezTo>
                  <a:cubicBezTo>
                    <a:pt x="280" y="26"/>
                    <a:pt x="286" y="20"/>
                    <a:pt x="286" y="13"/>
                  </a:cubicBezTo>
                  <a:cubicBezTo>
                    <a:pt x="286" y="6"/>
                    <a:pt x="280" y="0"/>
                    <a:pt x="273" y="0"/>
                  </a:cubicBezTo>
                  <a:cubicBezTo>
                    <a:pt x="273" y="0"/>
                    <a:pt x="273" y="0"/>
                    <a:pt x="13" y="0"/>
                  </a:cubicBezTo>
                  <a:cubicBezTo>
                    <a:pt x="6" y="0"/>
                    <a:pt x="0" y="6"/>
                    <a:pt x="0" y="13"/>
                  </a:cubicBezTo>
                  <a:cubicBezTo>
                    <a:pt x="0" y="20"/>
                    <a:pt x="6" y="26"/>
                    <a:pt x="13"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1">
              <a:extLst>
                <a:ext uri="{FF2B5EF4-FFF2-40B4-BE49-F238E27FC236}">
                  <a16:creationId xmlns:a16="http://schemas.microsoft.com/office/drawing/2014/main" id="{10E339CD-E494-438D-AA85-36BCF614A302}"/>
                </a:ext>
              </a:extLst>
            </p:cNvPr>
            <p:cNvSpPr>
              <a:spLocks noEditPoints="1"/>
            </p:cNvSpPr>
            <p:nvPr/>
          </p:nvSpPr>
          <p:spPr bwMode="auto">
            <a:xfrm>
              <a:off x="374" y="385"/>
              <a:ext cx="402" cy="384"/>
            </a:xfrm>
            <a:custGeom>
              <a:avLst/>
              <a:gdLst>
                <a:gd name="T0" fmla="*/ 599 w 624"/>
                <a:gd name="T1" fmla="*/ 0 h 598"/>
                <a:gd name="T2" fmla="*/ 25 w 624"/>
                <a:gd name="T3" fmla="*/ 0 h 598"/>
                <a:gd name="T4" fmla="*/ 0 w 624"/>
                <a:gd name="T5" fmla="*/ 23 h 598"/>
                <a:gd name="T6" fmla="*/ 0 w 624"/>
                <a:gd name="T7" fmla="*/ 391 h 598"/>
                <a:gd name="T8" fmla="*/ 25 w 624"/>
                <a:gd name="T9" fmla="*/ 414 h 598"/>
                <a:gd name="T10" fmla="*/ 339 w 624"/>
                <a:gd name="T11" fmla="*/ 414 h 598"/>
                <a:gd name="T12" fmla="*/ 390 w 624"/>
                <a:gd name="T13" fmla="*/ 490 h 598"/>
                <a:gd name="T14" fmla="*/ 390 w 624"/>
                <a:gd name="T15" fmla="*/ 491 h 598"/>
                <a:gd name="T16" fmla="*/ 390 w 624"/>
                <a:gd name="T17" fmla="*/ 582 h 598"/>
                <a:gd name="T18" fmla="*/ 410 w 624"/>
                <a:gd name="T19" fmla="*/ 593 h 598"/>
                <a:gd name="T20" fmla="*/ 442 w 624"/>
                <a:gd name="T21" fmla="*/ 572 h 598"/>
                <a:gd name="T22" fmla="*/ 474 w 624"/>
                <a:gd name="T23" fmla="*/ 593 h 598"/>
                <a:gd name="T24" fmla="*/ 494 w 624"/>
                <a:gd name="T25" fmla="*/ 582 h 598"/>
                <a:gd name="T26" fmla="*/ 494 w 624"/>
                <a:gd name="T27" fmla="*/ 491 h 598"/>
                <a:gd name="T28" fmla="*/ 494 w 624"/>
                <a:gd name="T29" fmla="*/ 490 h 598"/>
                <a:gd name="T30" fmla="*/ 545 w 624"/>
                <a:gd name="T31" fmla="*/ 414 h 598"/>
                <a:gd name="T32" fmla="*/ 599 w 624"/>
                <a:gd name="T33" fmla="*/ 414 h 598"/>
                <a:gd name="T34" fmla="*/ 624 w 624"/>
                <a:gd name="T35" fmla="*/ 391 h 598"/>
                <a:gd name="T36" fmla="*/ 624 w 624"/>
                <a:gd name="T37" fmla="*/ 23 h 598"/>
                <a:gd name="T38" fmla="*/ 599 w 624"/>
                <a:gd name="T39" fmla="*/ 0 h 598"/>
                <a:gd name="T40" fmla="*/ 468 w 624"/>
                <a:gd name="T41" fmla="*/ 558 h 598"/>
                <a:gd name="T42" fmla="*/ 450 w 624"/>
                <a:gd name="T43" fmla="*/ 545 h 598"/>
                <a:gd name="T44" fmla="*/ 435 w 624"/>
                <a:gd name="T45" fmla="*/ 545 h 598"/>
                <a:gd name="T46" fmla="*/ 416 w 624"/>
                <a:gd name="T47" fmla="*/ 558 h 598"/>
                <a:gd name="T48" fmla="*/ 416 w 624"/>
                <a:gd name="T49" fmla="*/ 501 h 598"/>
                <a:gd name="T50" fmla="*/ 442 w 624"/>
                <a:gd name="T51" fmla="*/ 504 h 598"/>
                <a:gd name="T52" fmla="*/ 468 w 624"/>
                <a:gd name="T53" fmla="*/ 501 h 598"/>
                <a:gd name="T54" fmla="*/ 468 w 624"/>
                <a:gd name="T55" fmla="*/ 558 h 598"/>
                <a:gd name="T56" fmla="*/ 442 w 624"/>
                <a:gd name="T57" fmla="*/ 478 h 598"/>
                <a:gd name="T58" fmla="*/ 364 w 624"/>
                <a:gd name="T59" fmla="*/ 401 h 598"/>
                <a:gd name="T60" fmla="*/ 442 w 624"/>
                <a:gd name="T61" fmla="*/ 323 h 598"/>
                <a:gd name="T62" fmla="*/ 520 w 624"/>
                <a:gd name="T63" fmla="*/ 401 h 598"/>
                <a:gd name="T64" fmla="*/ 442 w 624"/>
                <a:gd name="T65" fmla="*/ 478 h 598"/>
                <a:gd name="T66" fmla="*/ 599 w 624"/>
                <a:gd name="T67" fmla="*/ 391 h 598"/>
                <a:gd name="T68" fmla="*/ 546 w 624"/>
                <a:gd name="T69" fmla="*/ 391 h 598"/>
                <a:gd name="T70" fmla="*/ 442 w 624"/>
                <a:gd name="T71" fmla="*/ 297 h 598"/>
                <a:gd name="T72" fmla="*/ 338 w 624"/>
                <a:gd name="T73" fmla="*/ 391 h 598"/>
                <a:gd name="T74" fmla="*/ 25 w 624"/>
                <a:gd name="T75" fmla="*/ 391 h 598"/>
                <a:gd name="T76" fmla="*/ 25 w 624"/>
                <a:gd name="T77" fmla="*/ 23 h 598"/>
                <a:gd name="T78" fmla="*/ 599 w 624"/>
                <a:gd name="T79" fmla="*/ 23 h 598"/>
                <a:gd name="T80" fmla="*/ 599 w 624"/>
                <a:gd name="T81" fmla="*/ 39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98">
                  <a:moveTo>
                    <a:pt x="599" y="0"/>
                  </a:moveTo>
                  <a:cubicBezTo>
                    <a:pt x="599" y="0"/>
                    <a:pt x="599" y="0"/>
                    <a:pt x="25" y="0"/>
                  </a:cubicBezTo>
                  <a:cubicBezTo>
                    <a:pt x="11" y="0"/>
                    <a:pt x="0" y="10"/>
                    <a:pt x="0" y="23"/>
                  </a:cubicBezTo>
                  <a:cubicBezTo>
                    <a:pt x="0" y="23"/>
                    <a:pt x="0" y="23"/>
                    <a:pt x="0" y="391"/>
                  </a:cubicBezTo>
                  <a:cubicBezTo>
                    <a:pt x="0" y="403"/>
                    <a:pt x="11" y="414"/>
                    <a:pt x="25" y="414"/>
                  </a:cubicBezTo>
                  <a:cubicBezTo>
                    <a:pt x="25" y="414"/>
                    <a:pt x="25" y="414"/>
                    <a:pt x="339" y="414"/>
                  </a:cubicBezTo>
                  <a:cubicBezTo>
                    <a:pt x="343" y="447"/>
                    <a:pt x="363" y="474"/>
                    <a:pt x="390" y="490"/>
                  </a:cubicBezTo>
                  <a:cubicBezTo>
                    <a:pt x="390" y="490"/>
                    <a:pt x="390" y="491"/>
                    <a:pt x="390" y="491"/>
                  </a:cubicBezTo>
                  <a:cubicBezTo>
                    <a:pt x="390" y="491"/>
                    <a:pt x="390" y="491"/>
                    <a:pt x="390" y="582"/>
                  </a:cubicBezTo>
                  <a:cubicBezTo>
                    <a:pt x="390" y="592"/>
                    <a:pt x="402" y="598"/>
                    <a:pt x="410" y="593"/>
                  </a:cubicBezTo>
                  <a:cubicBezTo>
                    <a:pt x="410" y="593"/>
                    <a:pt x="410" y="593"/>
                    <a:pt x="442" y="572"/>
                  </a:cubicBezTo>
                  <a:cubicBezTo>
                    <a:pt x="442" y="572"/>
                    <a:pt x="442" y="572"/>
                    <a:pt x="474" y="593"/>
                  </a:cubicBezTo>
                  <a:cubicBezTo>
                    <a:pt x="482" y="598"/>
                    <a:pt x="494" y="592"/>
                    <a:pt x="494" y="582"/>
                  </a:cubicBezTo>
                  <a:cubicBezTo>
                    <a:pt x="494" y="582"/>
                    <a:pt x="494" y="582"/>
                    <a:pt x="494" y="491"/>
                  </a:cubicBezTo>
                  <a:cubicBezTo>
                    <a:pt x="494" y="491"/>
                    <a:pt x="494" y="490"/>
                    <a:pt x="494" y="490"/>
                  </a:cubicBezTo>
                  <a:cubicBezTo>
                    <a:pt x="521" y="474"/>
                    <a:pt x="541" y="447"/>
                    <a:pt x="545" y="414"/>
                  </a:cubicBezTo>
                  <a:cubicBezTo>
                    <a:pt x="553" y="414"/>
                    <a:pt x="568" y="414"/>
                    <a:pt x="599" y="414"/>
                  </a:cubicBezTo>
                  <a:cubicBezTo>
                    <a:pt x="613" y="414"/>
                    <a:pt x="624" y="404"/>
                    <a:pt x="624" y="391"/>
                  </a:cubicBezTo>
                  <a:cubicBezTo>
                    <a:pt x="624" y="391"/>
                    <a:pt x="624" y="391"/>
                    <a:pt x="624" y="23"/>
                  </a:cubicBezTo>
                  <a:cubicBezTo>
                    <a:pt x="624" y="10"/>
                    <a:pt x="613" y="0"/>
                    <a:pt x="599" y="0"/>
                  </a:cubicBezTo>
                  <a:close/>
                  <a:moveTo>
                    <a:pt x="468" y="558"/>
                  </a:moveTo>
                  <a:cubicBezTo>
                    <a:pt x="468" y="558"/>
                    <a:pt x="468" y="558"/>
                    <a:pt x="450" y="545"/>
                  </a:cubicBezTo>
                  <a:cubicBezTo>
                    <a:pt x="445" y="542"/>
                    <a:pt x="440" y="542"/>
                    <a:pt x="435" y="545"/>
                  </a:cubicBezTo>
                  <a:cubicBezTo>
                    <a:pt x="435" y="545"/>
                    <a:pt x="435" y="545"/>
                    <a:pt x="416" y="558"/>
                  </a:cubicBezTo>
                  <a:cubicBezTo>
                    <a:pt x="416" y="558"/>
                    <a:pt x="416" y="558"/>
                    <a:pt x="416" y="501"/>
                  </a:cubicBezTo>
                  <a:cubicBezTo>
                    <a:pt x="424" y="503"/>
                    <a:pt x="433" y="504"/>
                    <a:pt x="442" y="504"/>
                  </a:cubicBezTo>
                  <a:cubicBezTo>
                    <a:pt x="451" y="504"/>
                    <a:pt x="460" y="503"/>
                    <a:pt x="468" y="501"/>
                  </a:cubicBezTo>
                  <a:cubicBezTo>
                    <a:pt x="468" y="509"/>
                    <a:pt x="468" y="526"/>
                    <a:pt x="468" y="558"/>
                  </a:cubicBezTo>
                  <a:close/>
                  <a:moveTo>
                    <a:pt x="442" y="478"/>
                  </a:moveTo>
                  <a:cubicBezTo>
                    <a:pt x="399" y="478"/>
                    <a:pt x="364" y="444"/>
                    <a:pt x="364" y="401"/>
                  </a:cubicBezTo>
                  <a:cubicBezTo>
                    <a:pt x="364" y="358"/>
                    <a:pt x="399" y="323"/>
                    <a:pt x="442" y="323"/>
                  </a:cubicBezTo>
                  <a:cubicBezTo>
                    <a:pt x="485" y="323"/>
                    <a:pt x="520" y="358"/>
                    <a:pt x="520" y="401"/>
                  </a:cubicBezTo>
                  <a:cubicBezTo>
                    <a:pt x="520" y="444"/>
                    <a:pt x="485" y="478"/>
                    <a:pt x="442" y="478"/>
                  </a:cubicBezTo>
                  <a:close/>
                  <a:moveTo>
                    <a:pt x="599" y="391"/>
                  </a:moveTo>
                  <a:cubicBezTo>
                    <a:pt x="599" y="391"/>
                    <a:pt x="599" y="391"/>
                    <a:pt x="546" y="391"/>
                  </a:cubicBezTo>
                  <a:cubicBezTo>
                    <a:pt x="540" y="339"/>
                    <a:pt x="496" y="297"/>
                    <a:pt x="442" y="297"/>
                  </a:cubicBezTo>
                  <a:cubicBezTo>
                    <a:pt x="388" y="297"/>
                    <a:pt x="344" y="339"/>
                    <a:pt x="338" y="391"/>
                  </a:cubicBezTo>
                  <a:cubicBezTo>
                    <a:pt x="25" y="391"/>
                    <a:pt x="25" y="391"/>
                    <a:pt x="25" y="391"/>
                  </a:cubicBezTo>
                  <a:cubicBezTo>
                    <a:pt x="25" y="23"/>
                    <a:pt x="25" y="23"/>
                    <a:pt x="25" y="23"/>
                  </a:cubicBezTo>
                  <a:cubicBezTo>
                    <a:pt x="599" y="23"/>
                    <a:pt x="599" y="23"/>
                    <a:pt x="599" y="23"/>
                  </a:cubicBezTo>
                  <a:lnTo>
                    <a:pt x="599" y="3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2">
              <a:extLst>
                <a:ext uri="{FF2B5EF4-FFF2-40B4-BE49-F238E27FC236}">
                  <a16:creationId xmlns:a16="http://schemas.microsoft.com/office/drawing/2014/main" id="{75403CEB-D72D-43D4-AFAD-C951CAEBB337}"/>
                </a:ext>
              </a:extLst>
            </p:cNvPr>
            <p:cNvSpPr>
              <a:spLocks/>
            </p:cNvSpPr>
            <p:nvPr/>
          </p:nvSpPr>
          <p:spPr bwMode="auto">
            <a:xfrm>
              <a:off x="408" y="526"/>
              <a:ext cx="301" cy="17"/>
            </a:xfrm>
            <a:custGeom>
              <a:avLst/>
              <a:gdLst>
                <a:gd name="T0" fmla="*/ 12 w 468"/>
                <a:gd name="T1" fmla="*/ 26 h 26"/>
                <a:gd name="T2" fmla="*/ 456 w 468"/>
                <a:gd name="T3" fmla="*/ 26 h 26"/>
                <a:gd name="T4" fmla="*/ 468 w 468"/>
                <a:gd name="T5" fmla="*/ 13 h 26"/>
                <a:gd name="T6" fmla="*/ 456 w 468"/>
                <a:gd name="T7" fmla="*/ 0 h 26"/>
                <a:gd name="T8" fmla="*/ 12 w 468"/>
                <a:gd name="T9" fmla="*/ 0 h 26"/>
                <a:gd name="T10" fmla="*/ 0 w 468"/>
                <a:gd name="T11" fmla="*/ 13 h 26"/>
                <a:gd name="T12" fmla="*/ 12 w 46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68" h="26">
                  <a:moveTo>
                    <a:pt x="12" y="26"/>
                  </a:moveTo>
                  <a:cubicBezTo>
                    <a:pt x="456" y="26"/>
                    <a:pt x="456" y="26"/>
                    <a:pt x="456" y="26"/>
                  </a:cubicBezTo>
                  <a:cubicBezTo>
                    <a:pt x="462" y="26"/>
                    <a:pt x="468" y="20"/>
                    <a:pt x="468" y="13"/>
                  </a:cubicBezTo>
                  <a:cubicBezTo>
                    <a:pt x="468" y="6"/>
                    <a:pt x="462" y="0"/>
                    <a:pt x="456" y="0"/>
                  </a:cubicBezTo>
                  <a:cubicBezTo>
                    <a:pt x="456" y="0"/>
                    <a:pt x="456" y="0"/>
                    <a:pt x="12" y="0"/>
                  </a:cubicBezTo>
                  <a:cubicBezTo>
                    <a:pt x="6" y="0"/>
                    <a:pt x="0" y="6"/>
                    <a:pt x="0" y="13"/>
                  </a:cubicBezTo>
                  <a:cubicBezTo>
                    <a:pt x="0" y="20"/>
                    <a:pt x="6" y="26"/>
                    <a:pt x="12"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3">
              <a:extLst>
                <a:ext uri="{FF2B5EF4-FFF2-40B4-BE49-F238E27FC236}">
                  <a16:creationId xmlns:a16="http://schemas.microsoft.com/office/drawing/2014/main" id="{43EEC2F8-1F2A-482A-B6B7-3F021F6A8319}"/>
                </a:ext>
              </a:extLst>
            </p:cNvPr>
            <p:cNvSpPr>
              <a:spLocks/>
            </p:cNvSpPr>
            <p:nvPr/>
          </p:nvSpPr>
          <p:spPr bwMode="auto">
            <a:xfrm>
              <a:off x="408" y="476"/>
              <a:ext cx="301" cy="17"/>
            </a:xfrm>
            <a:custGeom>
              <a:avLst/>
              <a:gdLst>
                <a:gd name="T0" fmla="*/ 12 w 468"/>
                <a:gd name="T1" fmla="*/ 26 h 26"/>
                <a:gd name="T2" fmla="*/ 456 w 468"/>
                <a:gd name="T3" fmla="*/ 26 h 26"/>
                <a:gd name="T4" fmla="*/ 468 w 468"/>
                <a:gd name="T5" fmla="*/ 13 h 26"/>
                <a:gd name="T6" fmla="*/ 456 w 468"/>
                <a:gd name="T7" fmla="*/ 0 h 26"/>
                <a:gd name="T8" fmla="*/ 12 w 468"/>
                <a:gd name="T9" fmla="*/ 0 h 26"/>
                <a:gd name="T10" fmla="*/ 0 w 468"/>
                <a:gd name="T11" fmla="*/ 13 h 26"/>
                <a:gd name="T12" fmla="*/ 12 w 46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68" h="26">
                  <a:moveTo>
                    <a:pt x="12" y="26"/>
                  </a:moveTo>
                  <a:cubicBezTo>
                    <a:pt x="456" y="26"/>
                    <a:pt x="456" y="26"/>
                    <a:pt x="456" y="26"/>
                  </a:cubicBezTo>
                  <a:cubicBezTo>
                    <a:pt x="462" y="26"/>
                    <a:pt x="468" y="20"/>
                    <a:pt x="468" y="13"/>
                  </a:cubicBezTo>
                  <a:cubicBezTo>
                    <a:pt x="468" y="6"/>
                    <a:pt x="462" y="0"/>
                    <a:pt x="456" y="0"/>
                  </a:cubicBezTo>
                  <a:cubicBezTo>
                    <a:pt x="456" y="0"/>
                    <a:pt x="456" y="0"/>
                    <a:pt x="12" y="0"/>
                  </a:cubicBezTo>
                  <a:cubicBezTo>
                    <a:pt x="6" y="0"/>
                    <a:pt x="0" y="6"/>
                    <a:pt x="0" y="13"/>
                  </a:cubicBezTo>
                  <a:cubicBezTo>
                    <a:pt x="0" y="20"/>
                    <a:pt x="6" y="26"/>
                    <a:pt x="12"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7" name="Freeform 5">
            <a:extLst>
              <a:ext uri="{FF2B5EF4-FFF2-40B4-BE49-F238E27FC236}">
                <a16:creationId xmlns:a16="http://schemas.microsoft.com/office/drawing/2014/main" id="{8B19849D-B0AD-4B8D-B0CC-AC75ADD8D345}"/>
              </a:ext>
            </a:extLst>
          </p:cNvPr>
          <p:cNvSpPr>
            <a:spLocks noChangeAspect="1" noEditPoints="1"/>
          </p:cNvSpPr>
          <p:nvPr/>
        </p:nvSpPr>
        <p:spPr bwMode="auto">
          <a:xfrm>
            <a:off x="967175" y="5933976"/>
            <a:ext cx="425629" cy="455603"/>
          </a:xfrm>
          <a:custGeom>
            <a:avLst/>
            <a:gdLst>
              <a:gd name="T0" fmla="*/ 779 w 786"/>
              <a:gd name="T1" fmla="*/ 153 h 842"/>
              <a:gd name="T2" fmla="*/ 694 w 786"/>
              <a:gd name="T3" fmla="*/ 69 h 842"/>
              <a:gd name="T4" fmla="*/ 683 w 786"/>
              <a:gd name="T5" fmla="*/ 64 h 842"/>
              <a:gd name="T6" fmla="*/ 409 w 786"/>
              <a:gd name="T7" fmla="*/ 64 h 842"/>
              <a:gd name="T8" fmla="*/ 409 w 786"/>
              <a:gd name="T9" fmla="*/ 0 h 842"/>
              <a:gd name="T10" fmla="*/ 377 w 786"/>
              <a:gd name="T11" fmla="*/ 0 h 842"/>
              <a:gd name="T12" fmla="*/ 377 w 786"/>
              <a:gd name="T13" fmla="*/ 64 h 842"/>
              <a:gd name="T14" fmla="*/ 137 w 786"/>
              <a:gd name="T15" fmla="*/ 64 h 842"/>
              <a:gd name="T16" fmla="*/ 121 w 786"/>
              <a:gd name="T17" fmla="*/ 80 h 842"/>
              <a:gd name="T18" fmla="*/ 121 w 786"/>
              <a:gd name="T19" fmla="*/ 250 h 842"/>
              <a:gd name="T20" fmla="*/ 137 w 786"/>
              <a:gd name="T21" fmla="*/ 266 h 842"/>
              <a:gd name="T22" fmla="*/ 377 w 786"/>
              <a:gd name="T23" fmla="*/ 266 h 842"/>
              <a:gd name="T24" fmla="*/ 377 w 786"/>
              <a:gd name="T25" fmla="*/ 405 h 842"/>
              <a:gd name="T26" fmla="*/ 103 w 786"/>
              <a:gd name="T27" fmla="*/ 405 h 842"/>
              <a:gd name="T28" fmla="*/ 92 w 786"/>
              <a:gd name="T29" fmla="*/ 410 h 842"/>
              <a:gd name="T30" fmla="*/ 7 w 786"/>
              <a:gd name="T31" fmla="*/ 493 h 842"/>
              <a:gd name="T32" fmla="*/ 6 w 786"/>
              <a:gd name="T33" fmla="*/ 516 h 842"/>
              <a:gd name="T34" fmla="*/ 7 w 786"/>
              <a:gd name="T35" fmla="*/ 517 h 842"/>
              <a:gd name="T36" fmla="*/ 92 w 786"/>
              <a:gd name="T37" fmla="*/ 603 h 842"/>
              <a:gd name="T38" fmla="*/ 103 w 786"/>
              <a:gd name="T39" fmla="*/ 608 h 842"/>
              <a:gd name="T40" fmla="*/ 377 w 786"/>
              <a:gd name="T41" fmla="*/ 608 h 842"/>
              <a:gd name="T42" fmla="*/ 377 w 786"/>
              <a:gd name="T43" fmla="*/ 842 h 842"/>
              <a:gd name="T44" fmla="*/ 409 w 786"/>
              <a:gd name="T45" fmla="*/ 842 h 842"/>
              <a:gd name="T46" fmla="*/ 409 w 786"/>
              <a:gd name="T47" fmla="*/ 608 h 842"/>
              <a:gd name="T48" fmla="*/ 649 w 786"/>
              <a:gd name="T49" fmla="*/ 608 h 842"/>
              <a:gd name="T50" fmla="*/ 665 w 786"/>
              <a:gd name="T51" fmla="*/ 592 h 842"/>
              <a:gd name="T52" fmla="*/ 665 w 786"/>
              <a:gd name="T53" fmla="*/ 421 h 842"/>
              <a:gd name="T54" fmla="*/ 649 w 786"/>
              <a:gd name="T55" fmla="*/ 405 h 842"/>
              <a:gd name="T56" fmla="*/ 409 w 786"/>
              <a:gd name="T57" fmla="*/ 405 h 842"/>
              <a:gd name="T58" fmla="*/ 409 w 786"/>
              <a:gd name="T59" fmla="*/ 267 h 842"/>
              <a:gd name="T60" fmla="*/ 683 w 786"/>
              <a:gd name="T61" fmla="*/ 267 h 842"/>
              <a:gd name="T62" fmla="*/ 694 w 786"/>
              <a:gd name="T63" fmla="*/ 262 h 842"/>
              <a:gd name="T64" fmla="*/ 779 w 786"/>
              <a:gd name="T65" fmla="*/ 176 h 842"/>
              <a:gd name="T66" fmla="*/ 780 w 786"/>
              <a:gd name="T67" fmla="*/ 153 h 842"/>
              <a:gd name="T68" fmla="*/ 779 w 786"/>
              <a:gd name="T69" fmla="*/ 153 h 842"/>
              <a:gd name="T70" fmla="*/ 745 w 786"/>
              <a:gd name="T71" fmla="*/ 165 h 842"/>
              <a:gd name="T72" fmla="*/ 676 w 786"/>
              <a:gd name="T73" fmla="*/ 234 h 842"/>
              <a:gd name="T74" fmla="*/ 154 w 786"/>
              <a:gd name="T75" fmla="*/ 234 h 842"/>
              <a:gd name="T76" fmla="*/ 154 w 786"/>
              <a:gd name="T77" fmla="*/ 97 h 842"/>
              <a:gd name="T78" fmla="*/ 676 w 786"/>
              <a:gd name="T79" fmla="*/ 97 h 842"/>
              <a:gd name="T80" fmla="*/ 745 w 786"/>
              <a:gd name="T81" fmla="*/ 165 h 842"/>
              <a:gd name="T82" fmla="*/ 41 w 786"/>
              <a:gd name="T83" fmla="*/ 505 h 842"/>
              <a:gd name="T84" fmla="*/ 110 w 786"/>
              <a:gd name="T85" fmla="*/ 437 h 842"/>
              <a:gd name="T86" fmla="*/ 632 w 786"/>
              <a:gd name="T87" fmla="*/ 437 h 842"/>
              <a:gd name="T88" fmla="*/ 632 w 786"/>
              <a:gd name="T89" fmla="*/ 574 h 842"/>
              <a:gd name="T90" fmla="*/ 110 w 786"/>
              <a:gd name="T91" fmla="*/ 574 h 842"/>
              <a:gd name="T92" fmla="*/ 41 w 786"/>
              <a:gd name="T93" fmla="*/ 505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6" h="842">
                <a:moveTo>
                  <a:pt x="779" y="153"/>
                </a:moveTo>
                <a:cubicBezTo>
                  <a:pt x="694" y="69"/>
                  <a:pt x="694" y="69"/>
                  <a:pt x="694" y="69"/>
                </a:cubicBezTo>
                <a:cubicBezTo>
                  <a:pt x="691" y="66"/>
                  <a:pt x="687" y="64"/>
                  <a:pt x="683" y="64"/>
                </a:cubicBezTo>
                <a:cubicBezTo>
                  <a:pt x="409" y="64"/>
                  <a:pt x="409" y="64"/>
                  <a:pt x="409" y="64"/>
                </a:cubicBezTo>
                <a:cubicBezTo>
                  <a:pt x="409" y="0"/>
                  <a:pt x="409" y="0"/>
                  <a:pt x="409" y="0"/>
                </a:cubicBezTo>
                <a:cubicBezTo>
                  <a:pt x="377" y="0"/>
                  <a:pt x="377" y="0"/>
                  <a:pt x="377" y="0"/>
                </a:cubicBezTo>
                <a:cubicBezTo>
                  <a:pt x="377" y="64"/>
                  <a:pt x="377" y="64"/>
                  <a:pt x="377" y="64"/>
                </a:cubicBezTo>
                <a:cubicBezTo>
                  <a:pt x="137" y="64"/>
                  <a:pt x="137" y="64"/>
                  <a:pt x="137" y="64"/>
                </a:cubicBezTo>
                <a:cubicBezTo>
                  <a:pt x="128" y="64"/>
                  <a:pt x="121" y="71"/>
                  <a:pt x="121" y="80"/>
                </a:cubicBezTo>
                <a:cubicBezTo>
                  <a:pt x="121" y="250"/>
                  <a:pt x="121" y="250"/>
                  <a:pt x="121" y="250"/>
                </a:cubicBezTo>
                <a:cubicBezTo>
                  <a:pt x="121" y="259"/>
                  <a:pt x="128" y="266"/>
                  <a:pt x="137" y="266"/>
                </a:cubicBezTo>
                <a:cubicBezTo>
                  <a:pt x="377" y="266"/>
                  <a:pt x="377" y="266"/>
                  <a:pt x="377" y="266"/>
                </a:cubicBezTo>
                <a:cubicBezTo>
                  <a:pt x="377" y="405"/>
                  <a:pt x="377" y="405"/>
                  <a:pt x="377" y="405"/>
                </a:cubicBezTo>
                <a:cubicBezTo>
                  <a:pt x="103" y="405"/>
                  <a:pt x="103" y="405"/>
                  <a:pt x="103" y="405"/>
                </a:cubicBezTo>
                <a:cubicBezTo>
                  <a:pt x="99" y="405"/>
                  <a:pt x="95" y="407"/>
                  <a:pt x="92" y="410"/>
                </a:cubicBezTo>
                <a:cubicBezTo>
                  <a:pt x="7" y="493"/>
                  <a:pt x="7" y="493"/>
                  <a:pt x="7" y="493"/>
                </a:cubicBezTo>
                <a:cubicBezTo>
                  <a:pt x="0" y="499"/>
                  <a:pt x="0" y="510"/>
                  <a:pt x="6" y="516"/>
                </a:cubicBezTo>
                <a:cubicBezTo>
                  <a:pt x="6" y="516"/>
                  <a:pt x="6" y="516"/>
                  <a:pt x="7" y="517"/>
                </a:cubicBezTo>
                <a:cubicBezTo>
                  <a:pt x="92" y="603"/>
                  <a:pt x="92" y="603"/>
                  <a:pt x="92" y="603"/>
                </a:cubicBezTo>
                <a:cubicBezTo>
                  <a:pt x="95" y="606"/>
                  <a:pt x="99" y="608"/>
                  <a:pt x="103" y="608"/>
                </a:cubicBezTo>
                <a:cubicBezTo>
                  <a:pt x="377" y="608"/>
                  <a:pt x="377" y="608"/>
                  <a:pt x="377" y="608"/>
                </a:cubicBezTo>
                <a:cubicBezTo>
                  <a:pt x="377" y="842"/>
                  <a:pt x="377" y="842"/>
                  <a:pt x="377" y="842"/>
                </a:cubicBezTo>
                <a:cubicBezTo>
                  <a:pt x="409" y="842"/>
                  <a:pt x="409" y="842"/>
                  <a:pt x="409" y="842"/>
                </a:cubicBezTo>
                <a:cubicBezTo>
                  <a:pt x="409" y="608"/>
                  <a:pt x="409" y="608"/>
                  <a:pt x="409" y="608"/>
                </a:cubicBezTo>
                <a:cubicBezTo>
                  <a:pt x="649" y="608"/>
                  <a:pt x="649" y="608"/>
                  <a:pt x="649" y="608"/>
                </a:cubicBezTo>
                <a:cubicBezTo>
                  <a:pt x="658" y="608"/>
                  <a:pt x="665" y="601"/>
                  <a:pt x="665" y="592"/>
                </a:cubicBezTo>
                <a:cubicBezTo>
                  <a:pt x="665" y="421"/>
                  <a:pt x="665" y="421"/>
                  <a:pt x="665" y="421"/>
                </a:cubicBezTo>
                <a:cubicBezTo>
                  <a:pt x="665" y="412"/>
                  <a:pt x="658" y="405"/>
                  <a:pt x="649" y="405"/>
                </a:cubicBezTo>
                <a:cubicBezTo>
                  <a:pt x="409" y="405"/>
                  <a:pt x="409" y="405"/>
                  <a:pt x="409" y="405"/>
                </a:cubicBezTo>
                <a:cubicBezTo>
                  <a:pt x="409" y="267"/>
                  <a:pt x="409" y="267"/>
                  <a:pt x="409" y="267"/>
                </a:cubicBezTo>
                <a:cubicBezTo>
                  <a:pt x="683" y="267"/>
                  <a:pt x="683" y="267"/>
                  <a:pt x="683" y="267"/>
                </a:cubicBezTo>
                <a:cubicBezTo>
                  <a:pt x="687" y="267"/>
                  <a:pt x="691" y="265"/>
                  <a:pt x="694" y="262"/>
                </a:cubicBezTo>
                <a:cubicBezTo>
                  <a:pt x="779" y="176"/>
                  <a:pt x="779" y="176"/>
                  <a:pt x="779" y="176"/>
                </a:cubicBezTo>
                <a:cubicBezTo>
                  <a:pt x="786" y="170"/>
                  <a:pt x="786" y="160"/>
                  <a:pt x="780" y="153"/>
                </a:cubicBezTo>
                <a:cubicBezTo>
                  <a:pt x="780" y="153"/>
                  <a:pt x="780" y="153"/>
                  <a:pt x="779" y="153"/>
                </a:cubicBezTo>
                <a:close/>
                <a:moveTo>
                  <a:pt x="745" y="165"/>
                </a:moveTo>
                <a:cubicBezTo>
                  <a:pt x="676" y="234"/>
                  <a:pt x="676" y="234"/>
                  <a:pt x="676" y="234"/>
                </a:cubicBezTo>
                <a:cubicBezTo>
                  <a:pt x="154" y="234"/>
                  <a:pt x="154" y="234"/>
                  <a:pt x="154" y="234"/>
                </a:cubicBezTo>
                <a:cubicBezTo>
                  <a:pt x="154" y="97"/>
                  <a:pt x="154" y="97"/>
                  <a:pt x="154" y="97"/>
                </a:cubicBezTo>
                <a:cubicBezTo>
                  <a:pt x="676" y="97"/>
                  <a:pt x="676" y="97"/>
                  <a:pt x="676" y="97"/>
                </a:cubicBezTo>
                <a:lnTo>
                  <a:pt x="745" y="165"/>
                </a:lnTo>
                <a:close/>
                <a:moveTo>
                  <a:pt x="41" y="505"/>
                </a:moveTo>
                <a:cubicBezTo>
                  <a:pt x="110" y="437"/>
                  <a:pt x="110" y="437"/>
                  <a:pt x="110" y="437"/>
                </a:cubicBezTo>
                <a:cubicBezTo>
                  <a:pt x="632" y="437"/>
                  <a:pt x="632" y="437"/>
                  <a:pt x="632" y="437"/>
                </a:cubicBezTo>
                <a:cubicBezTo>
                  <a:pt x="632" y="574"/>
                  <a:pt x="632" y="574"/>
                  <a:pt x="632" y="574"/>
                </a:cubicBezTo>
                <a:cubicBezTo>
                  <a:pt x="110" y="574"/>
                  <a:pt x="110" y="574"/>
                  <a:pt x="110" y="574"/>
                </a:cubicBezTo>
                <a:lnTo>
                  <a:pt x="41" y="5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5">
            <a:extLst>
              <a:ext uri="{FF2B5EF4-FFF2-40B4-BE49-F238E27FC236}">
                <a16:creationId xmlns:a16="http://schemas.microsoft.com/office/drawing/2014/main" id="{F6FF0673-0D9C-4EAF-8F15-709F73E2D41A}"/>
              </a:ext>
            </a:extLst>
          </p:cNvPr>
          <p:cNvSpPr>
            <a:spLocks noChangeAspect="1" noEditPoints="1"/>
          </p:cNvSpPr>
          <p:nvPr/>
        </p:nvSpPr>
        <p:spPr bwMode="auto">
          <a:xfrm>
            <a:off x="954599" y="4842648"/>
            <a:ext cx="406812" cy="352067"/>
          </a:xfrm>
          <a:custGeom>
            <a:avLst/>
            <a:gdLst>
              <a:gd name="T0" fmla="*/ 799 w 815"/>
              <a:gd name="T1" fmla="*/ 464 h 704"/>
              <a:gd name="T2" fmla="*/ 680 w 815"/>
              <a:gd name="T3" fmla="*/ 464 h 704"/>
              <a:gd name="T4" fmla="*/ 680 w 815"/>
              <a:gd name="T5" fmla="*/ 352 h 704"/>
              <a:gd name="T6" fmla="*/ 664 w 815"/>
              <a:gd name="T7" fmla="*/ 336 h 704"/>
              <a:gd name="T8" fmla="*/ 424 w 815"/>
              <a:gd name="T9" fmla="*/ 336 h 704"/>
              <a:gd name="T10" fmla="*/ 424 w 815"/>
              <a:gd name="T11" fmla="*/ 240 h 704"/>
              <a:gd name="T12" fmla="*/ 544 w 815"/>
              <a:gd name="T13" fmla="*/ 240 h 704"/>
              <a:gd name="T14" fmla="*/ 560 w 815"/>
              <a:gd name="T15" fmla="*/ 224 h 704"/>
              <a:gd name="T16" fmla="*/ 560 w 815"/>
              <a:gd name="T17" fmla="*/ 16 h 704"/>
              <a:gd name="T18" fmla="*/ 544 w 815"/>
              <a:gd name="T19" fmla="*/ 0 h 704"/>
              <a:gd name="T20" fmla="*/ 272 w 815"/>
              <a:gd name="T21" fmla="*/ 0 h 704"/>
              <a:gd name="T22" fmla="*/ 256 w 815"/>
              <a:gd name="T23" fmla="*/ 16 h 704"/>
              <a:gd name="T24" fmla="*/ 256 w 815"/>
              <a:gd name="T25" fmla="*/ 224 h 704"/>
              <a:gd name="T26" fmla="*/ 272 w 815"/>
              <a:gd name="T27" fmla="*/ 240 h 704"/>
              <a:gd name="T28" fmla="*/ 392 w 815"/>
              <a:gd name="T29" fmla="*/ 240 h 704"/>
              <a:gd name="T30" fmla="*/ 392 w 815"/>
              <a:gd name="T31" fmla="*/ 336 h 704"/>
              <a:gd name="T32" fmla="*/ 152 w 815"/>
              <a:gd name="T33" fmla="*/ 336 h 704"/>
              <a:gd name="T34" fmla="*/ 136 w 815"/>
              <a:gd name="T35" fmla="*/ 352 h 704"/>
              <a:gd name="T36" fmla="*/ 136 w 815"/>
              <a:gd name="T37" fmla="*/ 464 h 704"/>
              <a:gd name="T38" fmla="*/ 16 w 815"/>
              <a:gd name="T39" fmla="*/ 464 h 704"/>
              <a:gd name="T40" fmla="*/ 0 w 815"/>
              <a:gd name="T41" fmla="*/ 480 h 704"/>
              <a:gd name="T42" fmla="*/ 0 w 815"/>
              <a:gd name="T43" fmla="*/ 688 h 704"/>
              <a:gd name="T44" fmla="*/ 16 w 815"/>
              <a:gd name="T45" fmla="*/ 704 h 704"/>
              <a:gd name="T46" fmla="*/ 288 w 815"/>
              <a:gd name="T47" fmla="*/ 704 h 704"/>
              <a:gd name="T48" fmla="*/ 304 w 815"/>
              <a:gd name="T49" fmla="*/ 688 h 704"/>
              <a:gd name="T50" fmla="*/ 304 w 815"/>
              <a:gd name="T51" fmla="*/ 480 h 704"/>
              <a:gd name="T52" fmla="*/ 288 w 815"/>
              <a:gd name="T53" fmla="*/ 464 h 704"/>
              <a:gd name="T54" fmla="*/ 168 w 815"/>
              <a:gd name="T55" fmla="*/ 464 h 704"/>
              <a:gd name="T56" fmla="*/ 168 w 815"/>
              <a:gd name="T57" fmla="*/ 368 h 704"/>
              <a:gd name="T58" fmla="*/ 648 w 815"/>
              <a:gd name="T59" fmla="*/ 368 h 704"/>
              <a:gd name="T60" fmla="*/ 648 w 815"/>
              <a:gd name="T61" fmla="*/ 464 h 704"/>
              <a:gd name="T62" fmla="*/ 527 w 815"/>
              <a:gd name="T63" fmla="*/ 464 h 704"/>
              <a:gd name="T64" fmla="*/ 511 w 815"/>
              <a:gd name="T65" fmla="*/ 480 h 704"/>
              <a:gd name="T66" fmla="*/ 511 w 815"/>
              <a:gd name="T67" fmla="*/ 688 h 704"/>
              <a:gd name="T68" fmla="*/ 527 w 815"/>
              <a:gd name="T69" fmla="*/ 704 h 704"/>
              <a:gd name="T70" fmla="*/ 799 w 815"/>
              <a:gd name="T71" fmla="*/ 704 h 704"/>
              <a:gd name="T72" fmla="*/ 815 w 815"/>
              <a:gd name="T73" fmla="*/ 688 h 704"/>
              <a:gd name="T74" fmla="*/ 815 w 815"/>
              <a:gd name="T75" fmla="*/ 480 h 704"/>
              <a:gd name="T76" fmla="*/ 799 w 815"/>
              <a:gd name="T77" fmla="*/ 464 h 704"/>
              <a:gd name="T78" fmla="*/ 288 w 815"/>
              <a:gd name="T79" fmla="*/ 208 h 704"/>
              <a:gd name="T80" fmla="*/ 288 w 815"/>
              <a:gd name="T81" fmla="*/ 32 h 704"/>
              <a:gd name="T82" fmla="*/ 528 w 815"/>
              <a:gd name="T83" fmla="*/ 32 h 704"/>
              <a:gd name="T84" fmla="*/ 528 w 815"/>
              <a:gd name="T85" fmla="*/ 208 h 704"/>
              <a:gd name="T86" fmla="*/ 288 w 815"/>
              <a:gd name="T87" fmla="*/ 208 h 704"/>
              <a:gd name="T88" fmla="*/ 272 w 815"/>
              <a:gd name="T89" fmla="*/ 672 h 704"/>
              <a:gd name="T90" fmla="*/ 32 w 815"/>
              <a:gd name="T91" fmla="*/ 672 h 704"/>
              <a:gd name="T92" fmla="*/ 32 w 815"/>
              <a:gd name="T93" fmla="*/ 496 h 704"/>
              <a:gd name="T94" fmla="*/ 272 w 815"/>
              <a:gd name="T95" fmla="*/ 496 h 704"/>
              <a:gd name="T96" fmla="*/ 272 w 815"/>
              <a:gd name="T97" fmla="*/ 672 h 704"/>
              <a:gd name="T98" fmla="*/ 784 w 815"/>
              <a:gd name="T99" fmla="*/ 672 h 704"/>
              <a:gd name="T100" fmla="*/ 544 w 815"/>
              <a:gd name="T101" fmla="*/ 672 h 704"/>
              <a:gd name="T102" fmla="*/ 544 w 815"/>
              <a:gd name="T103" fmla="*/ 496 h 704"/>
              <a:gd name="T104" fmla="*/ 784 w 815"/>
              <a:gd name="T105" fmla="*/ 496 h 704"/>
              <a:gd name="T106" fmla="*/ 784 w 815"/>
              <a:gd name="T107" fmla="*/ 672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5" h="704">
                <a:moveTo>
                  <a:pt x="799" y="464"/>
                </a:moveTo>
                <a:cubicBezTo>
                  <a:pt x="680" y="464"/>
                  <a:pt x="680" y="464"/>
                  <a:pt x="680" y="464"/>
                </a:cubicBezTo>
                <a:cubicBezTo>
                  <a:pt x="680" y="352"/>
                  <a:pt x="680" y="352"/>
                  <a:pt x="680" y="352"/>
                </a:cubicBezTo>
                <a:cubicBezTo>
                  <a:pt x="680" y="344"/>
                  <a:pt x="672" y="336"/>
                  <a:pt x="664" y="336"/>
                </a:cubicBezTo>
                <a:cubicBezTo>
                  <a:pt x="424" y="336"/>
                  <a:pt x="424" y="336"/>
                  <a:pt x="424" y="336"/>
                </a:cubicBezTo>
                <a:cubicBezTo>
                  <a:pt x="424" y="240"/>
                  <a:pt x="424" y="240"/>
                  <a:pt x="424" y="240"/>
                </a:cubicBezTo>
                <a:cubicBezTo>
                  <a:pt x="544" y="240"/>
                  <a:pt x="544" y="240"/>
                  <a:pt x="544" y="240"/>
                </a:cubicBezTo>
                <a:cubicBezTo>
                  <a:pt x="552" y="240"/>
                  <a:pt x="560" y="233"/>
                  <a:pt x="560" y="224"/>
                </a:cubicBezTo>
                <a:cubicBezTo>
                  <a:pt x="560" y="16"/>
                  <a:pt x="560" y="16"/>
                  <a:pt x="560" y="16"/>
                </a:cubicBezTo>
                <a:cubicBezTo>
                  <a:pt x="560" y="8"/>
                  <a:pt x="552" y="0"/>
                  <a:pt x="544" y="0"/>
                </a:cubicBezTo>
                <a:cubicBezTo>
                  <a:pt x="272" y="0"/>
                  <a:pt x="272" y="0"/>
                  <a:pt x="272" y="0"/>
                </a:cubicBezTo>
                <a:cubicBezTo>
                  <a:pt x="263" y="0"/>
                  <a:pt x="256" y="8"/>
                  <a:pt x="256" y="16"/>
                </a:cubicBezTo>
                <a:cubicBezTo>
                  <a:pt x="256" y="224"/>
                  <a:pt x="256" y="224"/>
                  <a:pt x="256" y="224"/>
                </a:cubicBezTo>
                <a:cubicBezTo>
                  <a:pt x="256" y="233"/>
                  <a:pt x="263" y="240"/>
                  <a:pt x="272" y="240"/>
                </a:cubicBezTo>
                <a:cubicBezTo>
                  <a:pt x="392" y="240"/>
                  <a:pt x="392" y="240"/>
                  <a:pt x="392" y="240"/>
                </a:cubicBezTo>
                <a:cubicBezTo>
                  <a:pt x="392" y="336"/>
                  <a:pt x="392" y="336"/>
                  <a:pt x="392" y="336"/>
                </a:cubicBezTo>
                <a:cubicBezTo>
                  <a:pt x="152" y="336"/>
                  <a:pt x="152" y="336"/>
                  <a:pt x="152" y="336"/>
                </a:cubicBezTo>
                <a:cubicBezTo>
                  <a:pt x="143" y="336"/>
                  <a:pt x="136" y="344"/>
                  <a:pt x="136" y="352"/>
                </a:cubicBezTo>
                <a:cubicBezTo>
                  <a:pt x="136" y="464"/>
                  <a:pt x="136" y="464"/>
                  <a:pt x="136" y="464"/>
                </a:cubicBezTo>
                <a:cubicBezTo>
                  <a:pt x="16" y="464"/>
                  <a:pt x="16" y="464"/>
                  <a:pt x="16" y="464"/>
                </a:cubicBezTo>
                <a:cubicBezTo>
                  <a:pt x="7" y="464"/>
                  <a:pt x="0" y="472"/>
                  <a:pt x="0" y="480"/>
                </a:cubicBezTo>
                <a:cubicBezTo>
                  <a:pt x="0" y="688"/>
                  <a:pt x="0" y="688"/>
                  <a:pt x="0" y="688"/>
                </a:cubicBezTo>
                <a:cubicBezTo>
                  <a:pt x="0" y="697"/>
                  <a:pt x="7" y="704"/>
                  <a:pt x="16" y="704"/>
                </a:cubicBezTo>
                <a:cubicBezTo>
                  <a:pt x="288" y="704"/>
                  <a:pt x="288" y="704"/>
                  <a:pt x="288" y="704"/>
                </a:cubicBezTo>
                <a:cubicBezTo>
                  <a:pt x="296" y="704"/>
                  <a:pt x="304" y="697"/>
                  <a:pt x="304" y="688"/>
                </a:cubicBezTo>
                <a:cubicBezTo>
                  <a:pt x="304" y="480"/>
                  <a:pt x="304" y="480"/>
                  <a:pt x="304" y="480"/>
                </a:cubicBezTo>
                <a:cubicBezTo>
                  <a:pt x="304" y="472"/>
                  <a:pt x="296" y="464"/>
                  <a:pt x="288" y="464"/>
                </a:cubicBezTo>
                <a:cubicBezTo>
                  <a:pt x="168" y="464"/>
                  <a:pt x="168" y="464"/>
                  <a:pt x="168" y="464"/>
                </a:cubicBezTo>
                <a:cubicBezTo>
                  <a:pt x="168" y="368"/>
                  <a:pt x="168" y="368"/>
                  <a:pt x="168" y="368"/>
                </a:cubicBezTo>
                <a:cubicBezTo>
                  <a:pt x="648" y="368"/>
                  <a:pt x="648" y="368"/>
                  <a:pt x="648" y="368"/>
                </a:cubicBezTo>
                <a:cubicBezTo>
                  <a:pt x="648" y="464"/>
                  <a:pt x="648" y="464"/>
                  <a:pt x="648" y="464"/>
                </a:cubicBezTo>
                <a:cubicBezTo>
                  <a:pt x="527" y="464"/>
                  <a:pt x="527" y="464"/>
                  <a:pt x="527" y="464"/>
                </a:cubicBezTo>
                <a:cubicBezTo>
                  <a:pt x="518" y="464"/>
                  <a:pt x="511" y="472"/>
                  <a:pt x="511" y="480"/>
                </a:cubicBezTo>
                <a:cubicBezTo>
                  <a:pt x="511" y="688"/>
                  <a:pt x="511" y="688"/>
                  <a:pt x="511" y="688"/>
                </a:cubicBezTo>
                <a:cubicBezTo>
                  <a:pt x="511" y="697"/>
                  <a:pt x="518" y="704"/>
                  <a:pt x="527" y="704"/>
                </a:cubicBezTo>
                <a:cubicBezTo>
                  <a:pt x="799" y="704"/>
                  <a:pt x="799" y="704"/>
                  <a:pt x="799" y="704"/>
                </a:cubicBezTo>
                <a:cubicBezTo>
                  <a:pt x="808" y="704"/>
                  <a:pt x="815" y="697"/>
                  <a:pt x="815" y="688"/>
                </a:cubicBezTo>
                <a:cubicBezTo>
                  <a:pt x="815" y="480"/>
                  <a:pt x="815" y="480"/>
                  <a:pt x="815" y="480"/>
                </a:cubicBezTo>
                <a:cubicBezTo>
                  <a:pt x="815" y="472"/>
                  <a:pt x="808" y="464"/>
                  <a:pt x="799" y="464"/>
                </a:cubicBezTo>
                <a:close/>
                <a:moveTo>
                  <a:pt x="288" y="208"/>
                </a:moveTo>
                <a:cubicBezTo>
                  <a:pt x="288" y="32"/>
                  <a:pt x="288" y="32"/>
                  <a:pt x="288" y="32"/>
                </a:cubicBezTo>
                <a:cubicBezTo>
                  <a:pt x="528" y="32"/>
                  <a:pt x="528" y="32"/>
                  <a:pt x="528" y="32"/>
                </a:cubicBezTo>
                <a:cubicBezTo>
                  <a:pt x="528" y="208"/>
                  <a:pt x="528" y="208"/>
                  <a:pt x="528" y="208"/>
                </a:cubicBezTo>
                <a:lnTo>
                  <a:pt x="288" y="208"/>
                </a:lnTo>
                <a:close/>
                <a:moveTo>
                  <a:pt x="272" y="672"/>
                </a:moveTo>
                <a:cubicBezTo>
                  <a:pt x="32" y="672"/>
                  <a:pt x="32" y="672"/>
                  <a:pt x="32" y="672"/>
                </a:cubicBezTo>
                <a:cubicBezTo>
                  <a:pt x="32" y="496"/>
                  <a:pt x="32" y="496"/>
                  <a:pt x="32" y="496"/>
                </a:cubicBezTo>
                <a:cubicBezTo>
                  <a:pt x="272" y="496"/>
                  <a:pt x="272" y="496"/>
                  <a:pt x="272" y="496"/>
                </a:cubicBezTo>
                <a:lnTo>
                  <a:pt x="272" y="672"/>
                </a:lnTo>
                <a:close/>
                <a:moveTo>
                  <a:pt x="784" y="672"/>
                </a:moveTo>
                <a:cubicBezTo>
                  <a:pt x="544" y="672"/>
                  <a:pt x="544" y="672"/>
                  <a:pt x="544" y="672"/>
                </a:cubicBezTo>
                <a:cubicBezTo>
                  <a:pt x="544" y="496"/>
                  <a:pt x="544" y="496"/>
                  <a:pt x="544" y="496"/>
                </a:cubicBezTo>
                <a:cubicBezTo>
                  <a:pt x="784" y="496"/>
                  <a:pt x="784" y="496"/>
                  <a:pt x="784" y="496"/>
                </a:cubicBezTo>
                <a:lnTo>
                  <a:pt x="784" y="6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72287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CONTAINEDIMAGEPATH" val="C:\Users\b363550\AppData\Local\Templafy\AddIns\PowerPointVsto\db778b22-a5a8-4114-8a54-5d96e1ba1e15.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BVUM - DEPT">
      <a:dk1>
        <a:srgbClr val="000000"/>
      </a:dk1>
      <a:lt1>
        <a:srgbClr val="FFFFFF"/>
      </a:lt1>
      <a:dk2>
        <a:srgbClr val="005A5A"/>
      </a:dk2>
      <a:lt2>
        <a:srgbClr val="D7F5E1"/>
      </a:lt2>
      <a:accent1>
        <a:srgbClr val="005A5A"/>
      </a:accent1>
      <a:accent2>
        <a:srgbClr val="D7F5E1"/>
      </a:accent2>
      <a:accent3>
        <a:srgbClr val="649B9B"/>
      </a:accent3>
      <a:accent4>
        <a:srgbClr val="414141"/>
      </a:accent4>
      <a:accent5>
        <a:srgbClr val="DCDCDC"/>
      </a:accent5>
      <a:accent6>
        <a:srgbClr val="919696"/>
      </a:accent6>
      <a:hlink>
        <a:srgbClr val="005A5A"/>
      </a:hlink>
      <a:folHlink>
        <a:srgbClr val="649B9B"/>
      </a:folHlink>
    </a:clrScheme>
    <a:fontScheme name="BUVM">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DEP 0, 90, 90">
      <a:srgbClr val="005A5A"/>
    </a:custClr>
    <a:custClr name="DARK GREY65, 65, 65">
      <a:srgbClr val="414141"/>
    </a:custClr>
    <a:custClr name="STIL 55, 80, 155">
      <a:srgbClr val="37509B"/>
    </a:custClr>
    <a:custClr name="STUK 190, 50, 90">
      <a:srgbClr val="BE325A"/>
    </a:custClr>
    <a:custClr>
      <a:srgbClr val="FFFFFF"/>
    </a:custClr>
    <a:custClr>
      <a:srgbClr val="FFFFFF"/>
    </a:custClr>
    <a:custClr name="Color has no name">
      <a:srgbClr val="FFFFFF"/>
    </a:custClr>
    <a:custClr name="Color has no name">
      <a:srgbClr val="FFFFFF"/>
    </a:custClr>
    <a:custClr name="Color has no name">
      <a:srgbClr val="FFFFFF"/>
    </a:custClr>
    <a:custClr name="Color has no name">
      <a:srgbClr val="FFFFFF"/>
    </a:custClr>
    <a:custClr name="DEP 215, 245, 225">
      <a:srgbClr val="D7F5E1"/>
    </a:custClr>
    <a:custClr name="LIGHT GREY 220, 220, 220">
      <a:srgbClr val="DCDCDC"/>
    </a:custClr>
    <a:custClr name="STIL 225, 230, 240">
      <a:srgbClr val="E1E6F0"/>
    </a:custClr>
    <a:custClr name="STUK 245, 225, 230">
      <a:srgbClr val="F5E1E6"/>
    </a:custClr>
    <a:custClr>
      <a:srgbClr val="FFFFFF"/>
    </a:custClr>
    <a:custClr>
      <a:srgbClr val="FFFFFF"/>
    </a:custClr>
    <a:custClr>
      <a:srgbClr val="FFFFFF"/>
    </a:custClr>
    <a:custClr>
      <a:srgbClr val="FFFFFF"/>
    </a:custClr>
    <a:custClr>
      <a:srgbClr val="FFFFFF"/>
    </a:custClr>
    <a:custClr>
      <a:srgbClr val="FFFFFF"/>
    </a:custClr>
    <a:custClr name="DEP 100, 155, 155">
      <a:srgbClr val="649B9B"/>
    </a:custClr>
    <a:custClr name="GREY 145, 150, 150">
      <a:srgbClr val="919696"/>
    </a:custClr>
    <a:custClr name="STIL135, 150, 195">
      <a:srgbClr val="8796C3"/>
    </a:custClr>
    <a:custClr name="STUK 220, 150, 170">
      <a:srgbClr val="DC96AA"/>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1_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3.xml><?xml version="1.0" encoding="utf-8"?>
<a:theme xmlns:a="http://schemas.openxmlformats.org/drawingml/2006/main" name="2_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4.xml><?xml version="1.0" encoding="utf-8"?>
<a:theme xmlns:a="http://schemas.openxmlformats.org/drawingml/2006/main" name="Office 2013 – 2022 Tema">
  <a:themeElements>
    <a:clrScheme name="Office 2013 – 2022 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VUM - DEPT">
    <a:dk1>
      <a:srgbClr val="000000"/>
    </a:dk1>
    <a:lt1>
      <a:srgbClr val="FFFFFF"/>
    </a:lt1>
    <a:dk2>
      <a:srgbClr val="005A5A"/>
    </a:dk2>
    <a:lt2>
      <a:srgbClr val="D7F5E1"/>
    </a:lt2>
    <a:accent1>
      <a:srgbClr val="005A5A"/>
    </a:accent1>
    <a:accent2>
      <a:srgbClr val="D7F5E1"/>
    </a:accent2>
    <a:accent3>
      <a:srgbClr val="649B9B"/>
    </a:accent3>
    <a:accent4>
      <a:srgbClr val="414141"/>
    </a:accent4>
    <a:accent5>
      <a:srgbClr val="DCDCDC"/>
    </a:accent5>
    <a:accent6>
      <a:srgbClr val="919696"/>
    </a:accent6>
    <a:hlink>
      <a:srgbClr val="005A5A"/>
    </a:hlink>
    <a:folHlink>
      <a:srgbClr val="649B9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2,"isValidatorEnabled":false,"isLocked":false,"elementsMetadata":[],"slideId":"638440288296576766","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8289020883761055","enableDocumentContentUpdater":false,"version":"2.0"}]]></TemplafySlideTemplateConfiguration>
</file>

<file path=customXml/item5.xml><?xml version="1.0" encoding="utf-8"?>
<ct:contentTypeSchema xmlns:ct="http://schemas.microsoft.com/office/2006/metadata/contentType" xmlns:ma="http://schemas.microsoft.com/office/2006/metadata/properties/metaAttributes" ct:_="" ma:_="" ma:contentTypeName="Dokument" ma:contentTypeID="0x01010065C7CA37460D2E49A97479535085F417" ma:contentTypeVersion="20" ma:contentTypeDescription="Opret et nyt dokument." ma:contentTypeScope="" ma:versionID="864d4df64224f7ea3e5e2a6bf4a36763">
  <xsd:schema xmlns:xsd="http://www.w3.org/2001/XMLSchema" xmlns:xs="http://www.w3.org/2001/XMLSchema" xmlns:p="http://schemas.microsoft.com/office/2006/metadata/properties" xmlns:ns1="http://schemas.microsoft.com/sharepoint/v3" xmlns:ns2="05c4bdd3-30e0-4229-8c4e-f116695f9ed1" xmlns:ns3="9129f773-70e3-48c7-9ac0-bac665af22a8" targetNamespace="http://schemas.microsoft.com/office/2006/metadata/properties" ma:root="true" ma:fieldsID="d4dbb1c705b42df9c265adb86cc281f5" ns1:_="" ns2:_="" ns3:_="">
    <xsd:import namespace="http://schemas.microsoft.com/sharepoint/v3"/>
    <xsd:import namespace="05c4bdd3-30e0-4229-8c4e-f116695f9ed1"/>
    <xsd:import namespace="9129f773-70e3-48c7-9ac0-bac665af22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Egenskaber for Unified Compliance Policy" ma:hidden="true" ma:internalName="_ip_UnifiedCompliancePolicyProperties">
      <xsd:simpleType>
        <xsd:restriction base="dms:Note"/>
      </xsd:simpleType>
    </xsd:element>
    <xsd:element name="_ip_UnifiedCompliancePolicyUIAction" ma:index="13"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c4bdd3-30e0-4229-8c4e-f116695f9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illedmærker" ma:readOnly="false" ma:fieldId="{5cf76f15-5ced-4ddc-b409-7134ff3c332f}" ma:taxonomyMulti="true" ma:sspId="18a08804-db5e-4f82-8b97-5824449e23c9"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29f773-70e3-48c7-9ac0-bac665af22a8" elementFormDefault="qualified">
    <xsd:import namespace="http://schemas.microsoft.com/office/2006/documentManagement/types"/>
    <xsd:import namespace="http://schemas.microsoft.com/office/infopath/2007/PartnerControls"/>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element name="TaxCatchAll" ma:index="24" nillable="true" ma:displayName="Taxonomy Catch All Column" ma:hidden="true" ma:list="{c743360f-7c14-459c-b519-4d854b78d58d}" ma:internalName="TaxCatchAll" ma:showField="CatchAllData" ma:web="9129f773-70e3-48c7-9ac0-bac665af22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TaxCatchAll xmlns="9129f773-70e3-48c7-9ac0-bac665af22a8">
      <Value>6</Value>
    </TaxCatchAll>
    <_ip_UnifiedCompliancePolicyUIAction xmlns="http://schemas.microsoft.com/sharepoint/v3" xsi:nil="true"/>
    <_ip_UnifiedCompliancePolicyProperties xmlns="http://schemas.microsoft.com/sharepoint/v3" xsi:nil="true"/>
    <lcf76f155ced4ddcb4097134ff3c332f xmlns="05c4bdd3-30e0-4229-8c4e-f116695f9ed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753CF1-5C09-4BFD-90CD-ADA5C3F9F5E8}">
  <ds:schemaRefs/>
</ds:datastoreItem>
</file>

<file path=customXml/itemProps2.xml><?xml version="1.0" encoding="utf-8"?>
<ds:datastoreItem xmlns:ds="http://schemas.openxmlformats.org/officeDocument/2006/customXml" ds:itemID="{6177613B-D995-4412-9964-A5D35FFAE7A4}">
  <ds:schemaRefs/>
</ds:datastoreItem>
</file>

<file path=customXml/itemProps3.xml><?xml version="1.0" encoding="utf-8"?>
<ds:datastoreItem xmlns:ds="http://schemas.openxmlformats.org/officeDocument/2006/customXml" ds:itemID="{10C7D8C8-8676-45C2-9EC1-AF28041E4F89}">
  <ds:schemaRefs/>
</ds:datastoreItem>
</file>

<file path=customXml/itemProps4.xml><?xml version="1.0" encoding="utf-8"?>
<ds:datastoreItem xmlns:ds="http://schemas.openxmlformats.org/officeDocument/2006/customXml" ds:itemID="{50A606B2-9FFF-41C6-9FDF-492ADB2139FC}">
  <ds:schemaRefs/>
</ds:datastoreItem>
</file>

<file path=customXml/itemProps5.xml><?xml version="1.0" encoding="utf-8"?>
<ds:datastoreItem xmlns:ds="http://schemas.openxmlformats.org/officeDocument/2006/customXml" ds:itemID="{F8B7B341-5556-4DD4-907D-FF715C95CDCA}"/>
</file>

<file path=customXml/itemProps6.xml><?xml version="1.0" encoding="utf-8"?>
<ds:datastoreItem xmlns:ds="http://schemas.openxmlformats.org/officeDocument/2006/customXml" ds:itemID="{1AED31E4-34A1-42EA-90B3-B7A0DFCE3DF2}"/>
</file>

<file path=customXml/itemProps7.xml><?xml version="1.0" encoding="utf-8"?>
<ds:datastoreItem xmlns:ds="http://schemas.openxmlformats.org/officeDocument/2006/customXml" ds:itemID="{BE54FD0C-EF6D-48E0-B234-A7ACC13C4179}"/>
</file>

<file path=docProps/app.xml><?xml version="1.0" encoding="utf-8"?>
<Properties xmlns="http://schemas.openxmlformats.org/officeDocument/2006/extended-properties" xmlns:vt="http://schemas.openxmlformats.org/officeDocument/2006/docPropsVTypes">
  <TotalTime>19189</TotalTime>
  <Words>2160</Words>
  <Application>Microsoft Office PowerPoint</Application>
  <PresentationFormat>Widescreen</PresentationFormat>
  <Paragraphs>171</Paragraphs>
  <Slides>33</Slides>
  <Notes>7</Notes>
  <HiddenSlides>0</HiddenSlides>
  <MMClips>0</MMClips>
  <ScaleCrop>false</ScaleCrop>
  <HeadingPairs>
    <vt:vector size="6" baseType="variant">
      <vt:variant>
        <vt:lpstr>Benyttede skrifttyper</vt:lpstr>
      </vt:variant>
      <vt:variant>
        <vt:i4>10</vt:i4>
      </vt:variant>
      <vt:variant>
        <vt:lpstr>Tema</vt:lpstr>
      </vt:variant>
      <vt:variant>
        <vt:i4>4</vt:i4>
      </vt:variant>
      <vt:variant>
        <vt:lpstr>Slidetitler</vt:lpstr>
      </vt:variant>
      <vt:variant>
        <vt:i4>33</vt:i4>
      </vt:variant>
    </vt:vector>
  </HeadingPairs>
  <TitlesOfParts>
    <vt:vector size="47" baseType="lpstr">
      <vt:lpstr>Arial</vt:lpstr>
      <vt:lpstr>Calibri</vt:lpstr>
      <vt:lpstr>Calibri Light</vt:lpstr>
      <vt:lpstr>Courier New</vt:lpstr>
      <vt:lpstr>Georgia</vt:lpstr>
      <vt:lpstr>Helvetica</vt:lpstr>
      <vt:lpstr>Segoe UI</vt:lpstr>
      <vt:lpstr>Verdana</vt:lpstr>
      <vt:lpstr>WordVisi_MSFontService</vt:lpstr>
      <vt:lpstr>WordVisiPilcrow_MSFontService</vt:lpstr>
      <vt:lpstr>UVM</vt:lpstr>
      <vt:lpstr>1_UVM</vt:lpstr>
      <vt:lpstr>2_UVM</vt:lpstr>
      <vt:lpstr>Office 2013 – 2022 Tema</vt:lpstr>
      <vt:lpstr>Forældre og familiens betydning for børn og unges trivsel</vt:lpstr>
      <vt:lpstr>To nedslag i vores arbejde</vt:lpstr>
      <vt:lpstr>PowerPoint-præsentation</vt:lpstr>
      <vt:lpstr>Risiko- og beskyttelsesfaktorer  på forskellige niveauer i den socio-økologiske model</vt:lpstr>
      <vt:lpstr>PowerPoint-præsentation</vt:lpstr>
      <vt:lpstr>PowerPoint-præsentation</vt:lpstr>
      <vt:lpstr>Samfundstendenser med betydning for trivselsudfordringerne blandt børn og unge</vt:lpstr>
      <vt:lpstr>”Det er kommissionens overbevisning, at vi har gode forudsætninger for at løse trivselsudfordringerne og skabe et samfund, hvor børn og unge lever gode liv. Det kræver dog, at vi alle tager ansvaret på os. Der er ikke brug for, at vi peger fingre ad hinanden, men at vi hver især spørger: Hvad kan jeg bidrage med?”</vt:lpstr>
      <vt:lpstr>Behov for et sporskifte - et dansk svar på en vestlig udfordring</vt:lpstr>
      <vt:lpstr>PowerPoint-præsentation</vt:lpstr>
      <vt:lpstr>Hvad mener vi med en tidssvarende pædagogisk praksis?</vt:lpstr>
      <vt:lpstr>Øget brug af pædagogiske praksisser, der styrker karakterdannelsen</vt:lpstr>
      <vt:lpstr>Deltagelsesmuligheder for alle</vt:lpstr>
      <vt:lpstr>Karakterdannelse handler om at realisere fællesmenneskelige egenskaber, som eksempelvis selvværd, resiliens, ansvarlighed, livsmod, vedholdenhed og selvkontrol. Karakterdannelse handler samtidig om at kunne bære sit ansvar, leve op til noget, være i stand til at vokse og tage noget på sig. Karakteren dannes ved, at den enkelte orienterer sig ud mod verden, og i samspillet hermed udvikler et indre kompas, der guider den enkelte til at indgå i og begå sig i omgivende fællesskaber. </vt:lpstr>
      <vt:lpstr>Øget brug af fællesskabsorienterede pædagogiske praksisser</vt:lpstr>
      <vt:lpstr>Hvad betyder det for jer?</vt:lpstr>
      <vt:lpstr>Forældreskabet – resultater fra vores undersøgelse</vt:lpstr>
      <vt:lpstr>Fortsat</vt:lpstr>
      <vt:lpstr>Udsagn fra en forælder og en lærer fra vores undersøgelse</vt:lpstr>
      <vt:lpstr>Kan I genkende disse fortællinger – hvad betyder det for samarbejdet med forældre?</vt:lpstr>
      <vt:lpstr>Giv ikke forældrene skylden</vt:lpstr>
      <vt:lpstr>Indsatser</vt:lpstr>
      <vt:lpstr>Tre modeller for samarbejde</vt:lpstr>
      <vt:lpstr>Information</vt:lpstr>
      <vt:lpstr>Et eksempel</vt:lpstr>
      <vt:lpstr>Rådgivning</vt:lpstr>
      <vt:lpstr>Samskabelse</vt:lpstr>
      <vt:lpstr>Stor tillid</vt:lpstr>
      <vt:lpstr>Mine anbefalinger</vt:lpstr>
      <vt:lpstr>Spørgsmål, kommentarer, refleksioner?</vt:lpstr>
      <vt:lpstr>PowerPoint-præsentation</vt:lpstr>
      <vt:lpstr>Læs mere også her: </vt:lpstr>
      <vt:lpstr>De syv opfordringer fra Trivselskommissionen til forældre</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Varde  oplæg trivselskommissionen</dc:title>
  <dc:creator>Julie Hjort</dc:creator>
  <cp:lastModifiedBy>Hanne Marie Vesløv</cp:lastModifiedBy>
  <cp:revision>436</cp:revision>
  <cp:lastPrinted>2025-01-22T07:21:34Z</cp:lastPrinted>
  <dcterms:created xsi:type="dcterms:W3CDTF">2024-04-25T11:40:30Z</dcterms:created>
  <dcterms:modified xsi:type="dcterms:W3CDTF">2025-09-23T16:16:15Z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CMPostListPublishStatus">
    <vt:lpwstr>Afventer godkendelse</vt:lpwstr>
  </property>
  <property fmtid="{D5CDD505-2E9C-101B-9397-08002B2CF9AE}" pid="3" name="CCMOneDriveID">
    <vt:lpwstr/>
  </property>
  <property fmtid="{D5CDD505-2E9C-101B-9397-08002B2CF9AE}" pid="4" name="CCMOneDriveOwnerID">
    <vt:lpwstr/>
  </property>
  <property fmtid="{D5CDD505-2E9C-101B-9397-08002B2CF9AE}" pid="5" name="ContentTypeId">
    <vt:lpwstr>0x01010065C7CA37460D2E49A97479535085F417</vt:lpwstr>
  </property>
  <property fmtid="{D5CDD505-2E9C-101B-9397-08002B2CF9AE}" pid="6" name="CCMOneDriveItemID">
    <vt:lpwstr/>
  </property>
  <property fmtid="{D5CDD505-2E9C-101B-9397-08002B2CF9AE}" pid="7" name="TemplateUrl">
    <vt:lpwstr/>
  </property>
  <property fmtid="{D5CDD505-2E9C-101B-9397-08002B2CF9AE}" pid="8" name="CCMIsSharedOnOneDrive">
    <vt:bool>false</vt:bool>
  </property>
  <property fmtid="{D5CDD505-2E9C-101B-9397-08002B2CF9AE}" pid="9" name="CCMIsChildDocumentSet">
    <vt:bool>false</vt:bool>
  </property>
  <property fmtid="{D5CDD505-2E9C-101B-9397-08002B2CF9AE}" pid="10" name="CCMSystem">
    <vt:lpwstr> </vt:lpwstr>
  </property>
  <property fmtid="{D5CDD505-2E9C-101B-9397-08002B2CF9AE}" pid="11" name="CCMReplyToDocCacheId_AA145BE6-B859-401A-B2E0-03BB3E7048FC_">
    <vt:lpwstr>CCMReplyToDocCacheId_AA145BE6-B859-401A-B2E0-03BB3E7048FC_01ec9612-9713-4eb3-a844-8aea742da1f2</vt:lpwstr>
  </property>
  <property fmtid="{D5CDD505-2E9C-101B-9397-08002B2CF9AE}" pid="12" name="CCMEventContext_DocumentTimelineUpdatingEvent">
    <vt:lpwstr>cde10bdc-4af3-4c57-97ba-98a53ec4e575</vt:lpwstr>
  </property>
  <property fmtid="{D5CDD505-2E9C-101B-9397-08002B2CF9AE}" pid="13" name="Dokumenttype">
    <vt:lpwstr>6;#Indgående|d5d22254-69de-4f72-a848-f97b093df038</vt:lpwstr>
  </property>
  <property fmtid="{D5CDD505-2E9C-101B-9397-08002B2CF9AE}" pid="14" name="CCMCommunication">
    <vt:lpwstr/>
  </property>
</Properties>
</file>